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407" r:id="rId17"/>
    <p:sldId id="406" r:id="rId18"/>
    <p:sldId id="408" r:id="rId19"/>
    <p:sldId id="409" r:id="rId20"/>
    <p:sldId id="274" r:id="rId21"/>
    <p:sldId id="411" r:id="rId22"/>
    <p:sldId id="275" r:id="rId23"/>
    <p:sldId id="276" r:id="rId24"/>
    <p:sldId id="277" r:id="rId25"/>
    <p:sldId id="278" r:id="rId26"/>
    <p:sldId id="412" r:id="rId27"/>
    <p:sldId id="280" r:id="rId28"/>
    <p:sldId id="413" r:id="rId29"/>
    <p:sldId id="283" r:id="rId30"/>
    <p:sldId id="415" r:id="rId31"/>
    <p:sldId id="416" r:id="rId32"/>
    <p:sldId id="417" r:id="rId33"/>
    <p:sldId id="284" r:id="rId34"/>
    <p:sldId id="285" r:id="rId35"/>
    <p:sldId id="418" r:id="rId36"/>
    <p:sldId id="419" r:id="rId37"/>
    <p:sldId id="420" r:id="rId38"/>
    <p:sldId id="421" r:id="rId39"/>
    <p:sldId id="279" r:id="rId40"/>
    <p:sldId id="422" r:id="rId41"/>
    <p:sldId id="281" r:id="rId42"/>
    <p:sldId id="282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4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始" id="{17163C87-B2A3-4726-A958-0A5F5BD12FD4}">
          <p14:sldIdLst>
            <p14:sldId id="256"/>
          </p14:sldIdLst>
        </p14:section>
        <p14:section name="自然语言表示学习" id="{F49FB6DE-C714-4934-AA54-6811017D8D73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407"/>
            <p14:sldId id="406"/>
            <p14:sldId id="408"/>
            <p14:sldId id="409"/>
          </p14:sldIdLst>
        </p14:section>
        <p14:section name="Transformer模型介绍" id="{A8EFA4CA-17F5-4222-81BB-35584F727250}">
          <p14:sldIdLst>
            <p14:sldId id="274"/>
            <p14:sldId id="411"/>
            <p14:sldId id="275"/>
            <p14:sldId id="276"/>
            <p14:sldId id="277"/>
            <p14:sldId id="278"/>
            <p14:sldId id="412"/>
            <p14:sldId id="280"/>
            <p14:sldId id="413"/>
          </p14:sldIdLst>
        </p14:section>
        <p14:section name="Transformer模型改进" id="{A0D6C943-C1DF-466F-ACE7-EF24A832E867}">
          <p14:sldIdLst>
            <p14:sldId id="283"/>
            <p14:sldId id="415"/>
            <p14:sldId id="416"/>
            <p14:sldId id="417"/>
            <p14:sldId id="284"/>
            <p14:sldId id="285"/>
            <p14:sldId id="418"/>
            <p14:sldId id="419"/>
            <p14:sldId id="420"/>
            <p14:sldId id="421"/>
            <p14:sldId id="279"/>
            <p14:sldId id="422"/>
            <p14:sldId id="281"/>
            <p14:sldId id="282"/>
            <p14:sldId id="295"/>
            <p14:sldId id="296"/>
            <p14:sldId id="297"/>
            <p14:sldId id="298"/>
            <p14:sldId id="299"/>
            <p14:sldId id="300"/>
            <p14:sldId id="301"/>
            <p14:sldId id="304"/>
          </p14:sldIdLst>
        </p14:section>
        <p14:section name="fastNLP" id="{B65D8E49-24BF-4831-8F54-20A6AE34F22B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18" autoAdjust="0"/>
  </p:normalViewPr>
  <p:slideViewPr>
    <p:cSldViewPr>
      <p:cViewPr varScale="1">
        <p:scale>
          <a:sx n="73" d="100"/>
          <a:sy n="73" d="100"/>
        </p:scale>
        <p:origin x="1042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AD9AE-E0CB-4CE2-8198-A90B9340504A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F5DF2-5112-46CB-88DB-556BFBC96B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6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F5DF2-5112-46CB-88DB-556BFBC96BD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13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日，北京智源人工智能研究院发布了“悟道</a:t>
            </a:r>
            <a:r>
              <a:rPr lang="en-US" altLang="zh-CN" dirty="0"/>
              <a:t>2.0</a:t>
            </a:r>
            <a:r>
              <a:rPr lang="zh-CN" altLang="en-US" dirty="0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F5DF2-5112-46CB-88DB-556BFBC96BD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464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日，北京智源人工智能研究院发布了“悟道</a:t>
            </a:r>
            <a:r>
              <a:rPr lang="en-US" altLang="zh-CN" dirty="0"/>
              <a:t>2.0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en-US" altLang="zh-CN" dirty="0"/>
              <a:t>https://mp.weixin.qq.com/s/lS0b-e2RNQ_xhdxpHf78Mg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F5DF2-5112-46CB-88DB-556BFBC96BD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85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月份，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还横扫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。但到了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月份，似乎一切变了。近来，谷歌、清华、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相继发表了关于多层感知机（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）的工作，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MLP→CNN→Transformer→MLP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似乎已经成为一种大势所趋。我们来看下最新的几篇代表性论文。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F5DF2-5112-46CB-88DB-556BFBC96BD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811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大家有兴趣的话可以去</a:t>
            </a:r>
            <a:r>
              <a:rPr lang="en-US" altLang="zh-CN" dirty="0"/>
              <a:t>follow</a:t>
            </a:r>
            <a:r>
              <a:rPr lang="zh-CN" altLang="en-US" dirty="0"/>
              <a:t>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F5DF2-5112-46CB-88DB-556BFBC96B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78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340" y="276555"/>
            <a:ext cx="1081531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dash">
                <a:solidFill>
                  <a:srgbClr val="2F2F2F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dash">
                <a:solidFill>
                  <a:srgbClr val="2F2F2F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dash">
                <a:solidFill>
                  <a:srgbClr val="2F2F2F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8484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600" y="914400"/>
            <a:ext cx="10972800" cy="0"/>
          </a:xfrm>
          <a:custGeom>
            <a:avLst/>
            <a:gdLst/>
            <a:ahLst/>
            <a:cxnLst/>
            <a:rect l="l" t="t" r="r" b="b"/>
            <a:pathLst>
              <a:path w="10972800">
                <a:moveTo>
                  <a:pt x="0" y="0"/>
                </a:moveTo>
                <a:lnTo>
                  <a:pt x="10972800" y="0"/>
                </a:lnTo>
              </a:path>
            </a:pathLst>
          </a:custGeom>
          <a:ln w="9144">
            <a:solidFill>
              <a:srgbClr val="EB631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201400" y="178307"/>
            <a:ext cx="609600" cy="5928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9600" y="6432803"/>
            <a:ext cx="10972800" cy="0"/>
          </a:xfrm>
          <a:custGeom>
            <a:avLst/>
            <a:gdLst/>
            <a:ahLst/>
            <a:cxnLst/>
            <a:rect l="l" t="t" r="r" b="b"/>
            <a:pathLst>
              <a:path w="10972800">
                <a:moveTo>
                  <a:pt x="0" y="0"/>
                </a:moveTo>
                <a:lnTo>
                  <a:pt x="10972800" y="0"/>
                </a:lnTo>
              </a:path>
            </a:pathLst>
          </a:custGeom>
          <a:ln w="9144">
            <a:solidFill>
              <a:srgbClr val="EB631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6900" y="353313"/>
            <a:ext cx="1099820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dash">
                <a:solidFill>
                  <a:srgbClr val="2F2F2F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437" y="1302638"/>
            <a:ext cx="8244205" cy="2131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22265" y="6463693"/>
            <a:ext cx="2342515" cy="260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353" y="6463693"/>
            <a:ext cx="1443355" cy="260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84848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97463" y="6492468"/>
            <a:ext cx="274320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8484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xpqiu.github.i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uyw.top/NLP_02_QANet/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3.08271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2.09113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11.0407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fastnlp/fastNLP" TargetMode="External"/><Relationship Id="rId2" Type="http://schemas.openxmlformats.org/officeDocument/2006/relationships/hyperlink" Target="https://github.com/fastnlp/fastNLP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7" Type="http://schemas.openxmlformats.org/officeDocument/2006/relationships/image" Target="../media/image155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jpg"/><Relationship Id="rId4" Type="http://schemas.openxmlformats.org/officeDocument/2006/relationships/image" Target="../media/image152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7" Type="http://schemas.openxmlformats.org/officeDocument/2006/relationships/hyperlink" Target="https://gitee.com/fastnlp/fasthan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stnlp/fasthan" TargetMode="External"/><Relationship Id="rId5" Type="http://schemas.openxmlformats.org/officeDocument/2006/relationships/image" Target="../media/image177.png"/><Relationship Id="rId4" Type="http://schemas.openxmlformats.org/officeDocument/2006/relationships/image" Target="../media/image17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fastnlp/fitlog" TargetMode="External"/><Relationship Id="rId2" Type="http://schemas.openxmlformats.org/officeDocument/2006/relationships/hyperlink" Target="https://github.com/fastnlp/fitlog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600" y="2429255"/>
            <a:ext cx="9773920" cy="1976755"/>
            <a:chOff x="990600" y="2429255"/>
            <a:chExt cx="9773920" cy="1976755"/>
          </a:xfrm>
        </p:grpSpPr>
        <p:sp>
          <p:nvSpPr>
            <p:cNvPr id="3" name="object 3"/>
            <p:cNvSpPr/>
            <p:nvPr/>
          </p:nvSpPr>
          <p:spPr>
            <a:xfrm>
              <a:off x="1000505" y="2439161"/>
              <a:ext cx="9753600" cy="1957070"/>
            </a:xfrm>
            <a:custGeom>
              <a:avLst/>
              <a:gdLst/>
              <a:ahLst/>
              <a:cxnLst/>
              <a:rect l="l" t="t" r="r" b="b"/>
              <a:pathLst>
                <a:path w="9753600" h="1957070">
                  <a:moveTo>
                    <a:pt x="0" y="1956816"/>
                  </a:moveTo>
                  <a:lnTo>
                    <a:pt x="9753600" y="1956816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1956816"/>
                  </a:lnTo>
                  <a:close/>
                </a:path>
              </a:pathLst>
            </a:custGeom>
            <a:ln w="19812">
              <a:solidFill>
                <a:srgbClr val="EB63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9744" y="2438399"/>
              <a:ext cx="304800" cy="1957070"/>
            </a:xfrm>
            <a:custGeom>
              <a:avLst/>
              <a:gdLst/>
              <a:ahLst/>
              <a:cxnLst/>
              <a:rect l="l" t="t" r="r" b="b"/>
              <a:pathLst>
                <a:path w="304800" h="1957070">
                  <a:moveTo>
                    <a:pt x="304800" y="0"/>
                  </a:moveTo>
                  <a:lnTo>
                    <a:pt x="0" y="0"/>
                  </a:lnTo>
                  <a:lnTo>
                    <a:pt x="0" y="1956816"/>
                  </a:lnTo>
                  <a:lnTo>
                    <a:pt x="304800" y="195681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372600" y="664463"/>
            <a:ext cx="1630679" cy="713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38525" y="3128395"/>
            <a:ext cx="53149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u="none" dirty="0">
                <a:solidFill>
                  <a:srgbClr val="000000"/>
                </a:solidFill>
              </a:rPr>
              <a:t>Transformer for NLP</a:t>
            </a:r>
            <a:endParaRPr u="none" dirty="0">
              <a:solidFill>
                <a:srgbClr val="000000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739" y="3928364"/>
            <a:ext cx="8665210" cy="2092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Pre-trained Models for Natural Language Processing: A </a:t>
            </a:r>
            <a:r>
              <a:rPr sz="1600" spc="-25" dirty="0">
                <a:solidFill>
                  <a:srgbClr val="2A4975"/>
                </a:solidFill>
                <a:latin typeface="Arial"/>
                <a:cs typeface="Arial"/>
              </a:rPr>
              <a:t>Survey,</a:t>
            </a:r>
            <a:r>
              <a:rPr sz="1600" spc="125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A4975"/>
                </a:solidFill>
                <a:latin typeface="Arial"/>
                <a:cs typeface="Arial"/>
              </a:rPr>
              <a:t>https://arxiv.org/abs/2003.08271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 dirty="0">
              <a:latin typeface="Arial"/>
              <a:cs typeface="Arial"/>
            </a:endParaRPr>
          </a:p>
          <a:p>
            <a:pPr marL="761365" algn="ctr">
              <a:lnSpc>
                <a:spcPct val="100000"/>
              </a:lnSpc>
            </a:pPr>
            <a:r>
              <a:rPr sz="1850" spc="15" dirty="0">
                <a:latin typeface="微软雅黑"/>
                <a:cs typeface="微软雅黑"/>
              </a:rPr>
              <a:t>邱锡鹏</a:t>
            </a:r>
            <a:endParaRPr sz="1850" dirty="0">
              <a:latin typeface="微软雅黑"/>
              <a:cs typeface="微软雅黑"/>
            </a:endParaRPr>
          </a:p>
          <a:p>
            <a:pPr marL="762000" algn="ctr">
              <a:lnSpc>
                <a:spcPct val="100000"/>
              </a:lnSpc>
              <a:spcBef>
                <a:spcPts val="1120"/>
              </a:spcBef>
            </a:pPr>
            <a:r>
              <a:rPr sz="1850" spc="20" dirty="0" err="1">
                <a:latin typeface="微软雅黑"/>
                <a:cs typeface="微软雅黑"/>
              </a:rPr>
              <a:t>复旦大学</a:t>
            </a:r>
            <a:endParaRPr lang="en-US" altLang="zh-CN" sz="1850" spc="20" dirty="0">
              <a:latin typeface="微软雅黑"/>
              <a:cs typeface="微软雅黑"/>
            </a:endParaRPr>
          </a:p>
          <a:p>
            <a:pPr marL="762000" algn="ctr">
              <a:lnSpc>
                <a:spcPct val="100000"/>
              </a:lnSpc>
              <a:spcBef>
                <a:spcPts val="1120"/>
              </a:spcBef>
            </a:pPr>
            <a:r>
              <a:rPr sz="1850" u="heavy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3"/>
              </a:rPr>
              <a:t>https://xpqiu.github.io</a:t>
            </a:r>
            <a:endParaRPr sz="18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20605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序列</a:t>
            </a:r>
            <a:r>
              <a:rPr u="none" spc="-5" dirty="0"/>
              <a:t>到</a:t>
            </a:r>
            <a:r>
              <a:rPr u="none" dirty="0"/>
              <a:t>类别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69609" y="5381955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文本蕴涵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1051" y="4456176"/>
            <a:ext cx="402590" cy="312420"/>
          </a:xfrm>
          <a:prstGeom prst="rect">
            <a:avLst/>
          </a:prstGeom>
          <a:solidFill>
            <a:srgbClr val="D1E3FB"/>
          </a:solidFill>
          <a:ln w="12191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北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0651" y="4456176"/>
            <a:ext cx="40259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京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1188" y="4456176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中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0388" y="4456176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首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9988" y="4456176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40252" y="4456176"/>
            <a:ext cx="40259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1051" y="3621023"/>
            <a:ext cx="7580630" cy="471170"/>
          </a:xfrm>
          <a:prstGeom prst="rect">
            <a:avLst/>
          </a:prstGeom>
          <a:solidFill>
            <a:srgbClr val="FBF4E2"/>
          </a:solidFill>
          <a:ln w="12192">
            <a:solidFill>
              <a:srgbClr val="B5490F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325"/>
              </a:spcBef>
            </a:pPr>
            <a:r>
              <a:rPr sz="2400" spc="-5" dirty="0">
                <a:latin typeface="微软雅黑"/>
                <a:cs typeface="微软雅黑"/>
              </a:rPr>
              <a:t>Encoder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65832" y="414604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75432" y="414604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85032" y="414604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4444" y="414604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33644" y="414604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43244" y="414604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41908" y="4272152"/>
            <a:ext cx="9112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114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Calibri"/>
                <a:cs typeface="Calibri"/>
              </a:rPr>
              <a:t>Token 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dd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59452" y="4456176"/>
            <a:ext cx="40259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04232" y="414604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27836" y="2720720"/>
            <a:ext cx="541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Ou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pu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5794" y="2657855"/>
            <a:ext cx="7105015" cy="928369"/>
            <a:chOff x="2415794" y="2657855"/>
            <a:chExt cx="7105015" cy="928369"/>
          </a:xfrm>
        </p:grpSpPr>
        <p:sp>
          <p:nvSpPr>
            <p:cNvPr id="22" name="object 22"/>
            <p:cNvSpPr/>
            <p:nvPr/>
          </p:nvSpPr>
          <p:spPr>
            <a:xfrm>
              <a:off x="4320921" y="3097021"/>
              <a:ext cx="3685540" cy="431165"/>
            </a:xfrm>
            <a:custGeom>
              <a:avLst/>
              <a:gdLst/>
              <a:ahLst/>
              <a:cxnLst/>
              <a:rect l="l" t="t" r="r" b="b"/>
              <a:pathLst>
                <a:path w="3685540" h="431164">
                  <a:moveTo>
                    <a:pt x="3685540" y="393827"/>
                  </a:moveTo>
                  <a:lnTo>
                    <a:pt x="2155380" y="39662"/>
                  </a:lnTo>
                  <a:lnTo>
                    <a:pt x="2180209" y="21590"/>
                  </a:lnTo>
                  <a:lnTo>
                    <a:pt x="2157933" y="24041"/>
                  </a:lnTo>
                  <a:lnTo>
                    <a:pt x="2177415" y="5715"/>
                  </a:lnTo>
                  <a:lnTo>
                    <a:pt x="2053247" y="35560"/>
                  </a:lnTo>
                  <a:lnTo>
                    <a:pt x="2036241" y="30607"/>
                  </a:lnTo>
                  <a:lnTo>
                    <a:pt x="1930654" y="0"/>
                  </a:lnTo>
                  <a:lnTo>
                    <a:pt x="1942376" y="12115"/>
                  </a:lnTo>
                  <a:lnTo>
                    <a:pt x="1928368" y="9144"/>
                  </a:lnTo>
                  <a:lnTo>
                    <a:pt x="1953742" y="31800"/>
                  </a:lnTo>
                  <a:lnTo>
                    <a:pt x="1925701" y="30734"/>
                  </a:lnTo>
                  <a:lnTo>
                    <a:pt x="1936788" y="37655"/>
                  </a:lnTo>
                  <a:lnTo>
                    <a:pt x="0" y="393700"/>
                  </a:lnTo>
                  <a:lnTo>
                    <a:pt x="6858" y="431165"/>
                  </a:lnTo>
                  <a:lnTo>
                    <a:pt x="1551546" y="147193"/>
                  </a:lnTo>
                  <a:lnTo>
                    <a:pt x="608203" y="393954"/>
                  </a:lnTo>
                  <a:lnTo>
                    <a:pt x="617855" y="430784"/>
                  </a:lnTo>
                  <a:lnTo>
                    <a:pt x="1841639" y="110655"/>
                  </a:lnTo>
                  <a:lnTo>
                    <a:pt x="1214755" y="394970"/>
                  </a:lnTo>
                  <a:lnTo>
                    <a:pt x="1230503" y="429768"/>
                  </a:lnTo>
                  <a:lnTo>
                    <a:pt x="1956371" y="100431"/>
                  </a:lnTo>
                  <a:lnTo>
                    <a:pt x="1954123" y="105651"/>
                  </a:lnTo>
                  <a:lnTo>
                    <a:pt x="1948561" y="109601"/>
                  </a:lnTo>
                  <a:lnTo>
                    <a:pt x="1952599" y="109207"/>
                  </a:lnTo>
                  <a:lnTo>
                    <a:pt x="1951228" y="112395"/>
                  </a:lnTo>
                  <a:lnTo>
                    <a:pt x="1955901" y="108889"/>
                  </a:lnTo>
                  <a:lnTo>
                    <a:pt x="1961134" y="108369"/>
                  </a:lnTo>
                  <a:lnTo>
                    <a:pt x="1957197" y="119761"/>
                  </a:lnTo>
                  <a:lnTo>
                    <a:pt x="1971357" y="107365"/>
                  </a:lnTo>
                  <a:lnTo>
                    <a:pt x="1977440" y="106768"/>
                  </a:lnTo>
                  <a:lnTo>
                    <a:pt x="1972818" y="134874"/>
                  </a:lnTo>
                  <a:lnTo>
                    <a:pt x="1988743" y="115239"/>
                  </a:lnTo>
                  <a:lnTo>
                    <a:pt x="1835277" y="403479"/>
                  </a:lnTo>
                  <a:lnTo>
                    <a:pt x="1868805" y="421386"/>
                  </a:lnTo>
                  <a:lnTo>
                    <a:pt x="2027745" y="123075"/>
                  </a:lnTo>
                  <a:lnTo>
                    <a:pt x="2049399" y="163322"/>
                  </a:lnTo>
                  <a:lnTo>
                    <a:pt x="2051189" y="93853"/>
                  </a:lnTo>
                  <a:lnTo>
                    <a:pt x="2052675" y="36372"/>
                  </a:lnTo>
                  <a:lnTo>
                    <a:pt x="2053234" y="35674"/>
                  </a:lnTo>
                  <a:lnTo>
                    <a:pt x="2095500" y="156210"/>
                  </a:lnTo>
                  <a:lnTo>
                    <a:pt x="2103793" y="111163"/>
                  </a:lnTo>
                  <a:lnTo>
                    <a:pt x="2428367" y="426085"/>
                  </a:lnTo>
                  <a:lnTo>
                    <a:pt x="2454910" y="398653"/>
                  </a:lnTo>
                  <a:lnTo>
                    <a:pt x="2144242" y="97345"/>
                  </a:lnTo>
                  <a:lnTo>
                    <a:pt x="2140851" y="88315"/>
                  </a:lnTo>
                  <a:lnTo>
                    <a:pt x="3065145" y="430276"/>
                  </a:lnTo>
                  <a:lnTo>
                    <a:pt x="3078353" y="394462"/>
                  </a:lnTo>
                  <a:lnTo>
                    <a:pt x="2340381" y="121539"/>
                  </a:lnTo>
                  <a:lnTo>
                    <a:pt x="3677031" y="430911"/>
                  </a:lnTo>
                  <a:lnTo>
                    <a:pt x="3685540" y="393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18226" y="2667761"/>
              <a:ext cx="1510665" cy="464820"/>
            </a:xfrm>
            <a:custGeom>
              <a:avLst/>
              <a:gdLst/>
              <a:ahLst/>
              <a:cxnLst/>
              <a:rect l="l" t="t" r="r" b="b"/>
              <a:pathLst>
                <a:path w="1510665" h="464819">
                  <a:moveTo>
                    <a:pt x="0" y="464820"/>
                  </a:moveTo>
                  <a:lnTo>
                    <a:pt x="1510283" y="464820"/>
                  </a:lnTo>
                  <a:lnTo>
                    <a:pt x="1510283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19812">
              <a:solidFill>
                <a:srgbClr val="AC46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25590" y="2708909"/>
              <a:ext cx="381000" cy="382905"/>
            </a:xfrm>
            <a:custGeom>
              <a:avLst/>
              <a:gdLst/>
              <a:ahLst/>
              <a:cxnLst/>
              <a:rect l="l" t="t" r="r" b="b"/>
              <a:pathLst>
                <a:path w="381000" h="382905">
                  <a:moveTo>
                    <a:pt x="190500" y="0"/>
                  </a:moveTo>
                  <a:lnTo>
                    <a:pt x="146837" y="5049"/>
                  </a:lnTo>
                  <a:lnTo>
                    <a:pt x="106746" y="19434"/>
                  </a:lnTo>
                  <a:lnTo>
                    <a:pt x="71374" y="42007"/>
                  </a:lnTo>
                  <a:lnTo>
                    <a:pt x="41867" y="71623"/>
                  </a:lnTo>
                  <a:lnTo>
                    <a:pt x="19372" y="107135"/>
                  </a:lnTo>
                  <a:lnTo>
                    <a:pt x="5034" y="147397"/>
                  </a:lnTo>
                  <a:lnTo>
                    <a:pt x="0" y="191262"/>
                  </a:lnTo>
                  <a:lnTo>
                    <a:pt x="5034" y="235126"/>
                  </a:lnTo>
                  <a:lnTo>
                    <a:pt x="19372" y="275388"/>
                  </a:lnTo>
                  <a:lnTo>
                    <a:pt x="41867" y="310900"/>
                  </a:lnTo>
                  <a:lnTo>
                    <a:pt x="71374" y="340516"/>
                  </a:lnTo>
                  <a:lnTo>
                    <a:pt x="106746" y="363089"/>
                  </a:lnTo>
                  <a:lnTo>
                    <a:pt x="146837" y="377474"/>
                  </a:lnTo>
                  <a:lnTo>
                    <a:pt x="190500" y="382524"/>
                  </a:lnTo>
                  <a:lnTo>
                    <a:pt x="234162" y="377474"/>
                  </a:lnTo>
                  <a:lnTo>
                    <a:pt x="274253" y="363089"/>
                  </a:lnTo>
                  <a:lnTo>
                    <a:pt x="309625" y="340516"/>
                  </a:lnTo>
                  <a:lnTo>
                    <a:pt x="339132" y="310900"/>
                  </a:lnTo>
                  <a:lnTo>
                    <a:pt x="361627" y="275388"/>
                  </a:lnTo>
                  <a:lnTo>
                    <a:pt x="375965" y="235126"/>
                  </a:lnTo>
                  <a:lnTo>
                    <a:pt x="381000" y="191262"/>
                  </a:lnTo>
                  <a:lnTo>
                    <a:pt x="375965" y="147397"/>
                  </a:lnTo>
                  <a:lnTo>
                    <a:pt x="361627" y="107135"/>
                  </a:lnTo>
                  <a:lnTo>
                    <a:pt x="339132" y="71623"/>
                  </a:lnTo>
                  <a:lnTo>
                    <a:pt x="309625" y="42007"/>
                  </a:lnTo>
                  <a:lnTo>
                    <a:pt x="274253" y="19434"/>
                  </a:lnTo>
                  <a:lnTo>
                    <a:pt x="234162" y="5049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5590" y="2708909"/>
              <a:ext cx="381000" cy="382905"/>
            </a:xfrm>
            <a:custGeom>
              <a:avLst/>
              <a:gdLst/>
              <a:ahLst/>
              <a:cxnLst/>
              <a:rect l="l" t="t" r="r" b="b"/>
              <a:pathLst>
                <a:path w="381000" h="382905">
                  <a:moveTo>
                    <a:pt x="190500" y="0"/>
                  </a:moveTo>
                  <a:lnTo>
                    <a:pt x="234162" y="5049"/>
                  </a:lnTo>
                  <a:lnTo>
                    <a:pt x="274253" y="19434"/>
                  </a:lnTo>
                  <a:lnTo>
                    <a:pt x="309625" y="42007"/>
                  </a:lnTo>
                  <a:lnTo>
                    <a:pt x="339132" y="71623"/>
                  </a:lnTo>
                  <a:lnTo>
                    <a:pt x="361627" y="107135"/>
                  </a:lnTo>
                  <a:lnTo>
                    <a:pt x="375965" y="147397"/>
                  </a:lnTo>
                  <a:lnTo>
                    <a:pt x="381000" y="191262"/>
                  </a:lnTo>
                  <a:lnTo>
                    <a:pt x="375965" y="235126"/>
                  </a:lnTo>
                  <a:lnTo>
                    <a:pt x="361627" y="275388"/>
                  </a:lnTo>
                  <a:lnTo>
                    <a:pt x="339132" y="310900"/>
                  </a:lnTo>
                  <a:lnTo>
                    <a:pt x="309625" y="340516"/>
                  </a:lnTo>
                  <a:lnTo>
                    <a:pt x="274253" y="363089"/>
                  </a:lnTo>
                  <a:lnTo>
                    <a:pt x="234162" y="377474"/>
                  </a:lnTo>
                  <a:lnTo>
                    <a:pt x="190500" y="382524"/>
                  </a:lnTo>
                  <a:lnTo>
                    <a:pt x="146837" y="377474"/>
                  </a:lnTo>
                  <a:lnTo>
                    <a:pt x="106746" y="363089"/>
                  </a:lnTo>
                  <a:lnTo>
                    <a:pt x="71374" y="340516"/>
                  </a:lnTo>
                  <a:lnTo>
                    <a:pt x="41867" y="310900"/>
                  </a:lnTo>
                  <a:lnTo>
                    <a:pt x="19372" y="275388"/>
                  </a:lnTo>
                  <a:lnTo>
                    <a:pt x="5034" y="235126"/>
                  </a:lnTo>
                  <a:lnTo>
                    <a:pt x="0" y="191262"/>
                  </a:lnTo>
                  <a:lnTo>
                    <a:pt x="5034" y="147397"/>
                  </a:lnTo>
                  <a:lnTo>
                    <a:pt x="19372" y="107135"/>
                  </a:lnTo>
                  <a:lnTo>
                    <a:pt x="41867" y="71623"/>
                  </a:lnTo>
                  <a:lnTo>
                    <a:pt x="71374" y="42007"/>
                  </a:lnTo>
                  <a:lnTo>
                    <a:pt x="106746" y="19434"/>
                  </a:lnTo>
                  <a:lnTo>
                    <a:pt x="146837" y="5049"/>
                  </a:lnTo>
                  <a:lnTo>
                    <a:pt x="190500" y="0"/>
                  </a:lnTo>
                  <a:close/>
                </a:path>
              </a:pathLst>
            </a:custGeom>
            <a:ln w="19812">
              <a:solidFill>
                <a:srgbClr val="AC46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14238" y="2708909"/>
              <a:ext cx="381000" cy="382905"/>
            </a:xfrm>
            <a:custGeom>
              <a:avLst/>
              <a:gdLst/>
              <a:ahLst/>
              <a:cxnLst/>
              <a:rect l="l" t="t" r="r" b="b"/>
              <a:pathLst>
                <a:path w="381000" h="382905">
                  <a:moveTo>
                    <a:pt x="190500" y="0"/>
                  </a:moveTo>
                  <a:lnTo>
                    <a:pt x="146837" y="5049"/>
                  </a:lnTo>
                  <a:lnTo>
                    <a:pt x="106746" y="19434"/>
                  </a:lnTo>
                  <a:lnTo>
                    <a:pt x="71374" y="42007"/>
                  </a:lnTo>
                  <a:lnTo>
                    <a:pt x="41867" y="71623"/>
                  </a:lnTo>
                  <a:lnTo>
                    <a:pt x="19372" y="107135"/>
                  </a:lnTo>
                  <a:lnTo>
                    <a:pt x="5034" y="147397"/>
                  </a:lnTo>
                  <a:lnTo>
                    <a:pt x="0" y="191262"/>
                  </a:lnTo>
                  <a:lnTo>
                    <a:pt x="5034" y="235126"/>
                  </a:lnTo>
                  <a:lnTo>
                    <a:pt x="19372" y="275388"/>
                  </a:lnTo>
                  <a:lnTo>
                    <a:pt x="41867" y="310900"/>
                  </a:lnTo>
                  <a:lnTo>
                    <a:pt x="71374" y="340516"/>
                  </a:lnTo>
                  <a:lnTo>
                    <a:pt x="106746" y="363089"/>
                  </a:lnTo>
                  <a:lnTo>
                    <a:pt x="146837" y="377474"/>
                  </a:lnTo>
                  <a:lnTo>
                    <a:pt x="190500" y="382524"/>
                  </a:lnTo>
                  <a:lnTo>
                    <a:pt x="234162" y="377474"/>
                  </a:lnTo>
                  <a:lnTo>
                    <a:pt x="274253" y="363089"/>
                  </a:lnTo>
                  <a:lnTo>
                    <a:pt x="309625" y="340516"/>
                  </a:lnTo>
                  <a:lnTo>
                    <a:pt x="339132" y="310900"/>
                  </a:lnTo>
                  <a:lnTo>
                    <a:pt x="361627" y="275388"/>
                  </a:lnTo>
                  <a:lnTo>
                    <a:pt x="375965" y="235126"/>
                  </a:lnTo>
                  <a:lnTo>
                    <a:pt x="381000" y="191262"/>
                  </a:lnTo>
                  <a:lnTo>
                    <a:pt x="375965" y="147397"/>
                  </a:lnTo>
                  <a:lnTo>
                    <a:pt x="361627" y="107135"/>
                  </a:lnTo>
                  <a:lnTo>
                    <a:pt x="339132" y="71623"/>
                  </a:lnTo>
                  <a:lnTo>
                    <a:pt x="309625" y="42007"/>
                  </a:lnTo>
                  <a:lnTo>
                    <a:pt x="274253" y="19434"/>
                  </a:lnTo>
                  <a:lnTo>
                    <a:pt x="234162" y="5049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14238" y="2708909"/>
              <a:ext cx="381000" cy="382905"/>
            </a:xfrm>
            <a:custGeom>
              <a:avLst/>
              <a:gdLst/>
              <a:ahLst/>
              <a:cxnLst/>
              <a:rect l="l" t="t" r="r" b="b"/>
              <a:pathLst>
                <a:path w="381000" h="382905">
                  <a:moveTo>
                    <a:pt x="190500" y="0"/>
                  </a:moveTo>
                  <a:lnTo>
                    <a:pt x="234162" y="5049"/>
                  </a:lnTo>
                  <a:lnTo>
                    <a:pt x="274253" y="19434"/>
                  </a:lnTo>
                  <a:lnTo>
                    <a:pt x="309625" y="42007"/>
                  </a:lnTo>
                  <a:lnTo>
                    <a:pt x="339132" y="71623"/>
                  </a:lnTo>
                  <a:lnTo>
                    <a:pt x="361627" y="107135"/>
                  </a:lnTo>
                  <a:lnTo>
                    <a:pt x="375965" y="147397"/>
                  </a:lnTo>
                  <a:lnTo>
                    <a:pt x="381000" y="191262"/>
                  </a:lnTo>
                  <a:lnTo>
                    <a:pt x="375965" y="235126"/>
                  </a:lnTo>
                  <a:lnTo>
                    <a:pt x="361627" y="275388"/>
                  </a:lnTo>
                  <a:lnTo>
                    <a:pt x="339132" y="310900"/>
                  </a:lnTo>
                  <a:lnTo>
                    <a:pt x="309625" y="340516"/>
                  </a:lnTo>
                  <a:lnTo>
                    <a:pt x="274253" y="363089"/>
                  </a:lnTo>
                  <a:lnTo>
                    <a:pt x="234162" y="377474"/>
                  </a:lnTo>
                  <a:lnTo>
                    <a:pt x="190500" y="382524"/>
                  </a:lnTo>
                  <a:lnTo>
                    <a:pt x="146837" y="377474"/>
                  </a:lnTo>
                  <a:lnTo>
                    <a:pt x="106746" y="363089"/>
                  </a:lnTo>
                  <a:lnTo>
                    <a:pt x="71374" y="340516"/>
                  </a:lnTo>
                  <a:lnTo>
                    <a:pt x="41867" y="310900"/>
                  </a:lnTo>
                  <a:lnTo>
                    <a:pt x="19372" y="275388"/>
                  </a:lnTo>
                  <a:lnTo>
                    <a:pt x="5034" y="235126"/>
                  </a:lnTo>
                  <a:lnTo>
                    <a:pt x="0" y="191262"/>
                  </a:lnTo>
                  <a:lnTo>
                    <a:pt x="5034" y="147397"/>
                  </a:lnTo>
                  <a:lnTo>
                    <a:pt x="19372" y="107135"/>
                  </a:lnTo>
                  <a:lnTo>
                    <a:pt x="41867" y="71623"/>
                  </a:lnTo>
                  <a:lnTo>
                    <a:pt x="71374" y="42007"/>
                  </a:lnTo>
                  <a:lnTo>
                    <a:pt x="106746" y="19434"/>
                  </a:lnTo>
                  <a:lnTo>
                    <a:pt x="146837" y="5049"/>
                  </a:lnTo>
                  <a:lnTo>
                    <a:pt x="190500" y="0"/>
                  </a:lnTo>
                  <a:close/>
                </a:path>
              </a:pathLst>
            </a:custGeom>
            <a:ln w="19812">
              <a:solidFill>
                <a:srgbClr val="3135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74485" y="2708909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5">
                  <a:moveTo>
                    <a:pt x="191262" y="0"/>
                  </a:moveTo>
                  <a:lnTo>
                    <a:pt x="147397" y="5049"/>
                  </a:lnTo>
                  <a:lnTo>
                    <a:pt x="107135" y="19434"/>
                  </a:lnTo>
                  <a:lnTo>
                    <a:pt x="71623" y="42007"/>
                  </a:lnTo>
                  <a:lnTo>
                    <a:pt x="42007" y="71623"/>
                  </a:lnTo>
                  <a:lnTo>
                    <a:pt x="19434" y="107135"/>
                  </a:lnTo>
                  <a:lnTo>
                    <a:pt x="5049" y="147397"/>
                  </a:lnTo>
                  <a:lnTo>
                    <a:pt x="0" y="191262"/>
                  </a:lnTo>
                  <a:lnTo>
                    <a:pt x="5049" y="235126"/>
                  </a:lnTo>
                  <a:lnTo>
                    <a:pt x="19434" y="275388"/>
                  </a:lnTo>
                  <a:lnTo>
                    <a:pt x="42007" y="310900"/>
                  </a:lnTo>
                  <a:lnTo>
                    <a:pt x="71623" y="340516"/>
                  </a:lnTo>
                  <a:lnTo>
                    <a:pt x="107135" y="363089"/>
                  </a:lnTo>
                  <a:lnTo>
                    <a:pt x="147397" y="377474"/>
                  </a:lnTo>
                  <a:lnTo>
                    <a:pt x="191262" y="382524"/>
                  </a:lnTo>
                  <a:lnTo>
                    <a:pt x="235126" y="377474"/>
                  </a:lnTo>
                  <a:lnTo>
                    <a:pt x="275388" y="363089"/>
                  </a:lnTo>
                  <a:lnTo>
                    <a:pt x="310900" y="340516"/>
                  </a:lnTo>
                  <a:lnTo>
                    <a:pt x="340516" y="310900"/>
                  </a:lnTo>
                  <a:lnTo>
                    <a:pt x="363089" y="275388"/>
                  </a:lnTo>
                  <a:lnTo>
                    <a:pt x="377474" y="235126"/>
                  </a:lnTo>
                  <a:lnTo>
                    <a:pt x="382523" y="191262"/>
                  </a:lnTo>
                  <a:lnTo>
                    <a:pt x="377474" y="147397"/>
                  </a:lnTo>
                  <a:lnTo>
                    <a:pt x="363089" y="107135"/>
                  </a:lnTo>
                  <a:lnTo>
                    <a:pt x="340516" y="71623"/>
                  </a:lnTo>
                  <a:lnTo>
                    <a:pt x="310900" y="42007"/>
                  </a:lnTo>
                  <a:lnTo>
                    <a:pt x="275388" y="19434"/>
                  </a:lnTo>
                  <a:lnTo>
                    <a:pt x="235126" y="5049"/>
                  </a:lnTo>
                  <a:lnTo>
                    <a:pt x="19126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74485" y="2708909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5">
                  <a:moveTo>
                    <a:pt x="191262" y="0"/>
                  </a:moveTo>
                  <a:lnTo>
                    <a:pt x="235126" y="5049"/>
                  </a:lnTo>
                  <a:lnTo>
                    <a:pt x="275388" y="19434"/>
                  </a:lnTo>
                  <a:lnTo>
                    <a:pt x="310900" y="42007"/>
                  </a:lnTo>
                  <a:lnTo>
                    <a:pt x="340516" y="71623"/>
                  </a:lnTo>
                  <a:lnTo>
                    <a:pt x="363089" y="107135"/>
                  </a:lnTo>
                  <a:lnTo>
                    <a:pt x="377474" y="147397"/>
                  </a:lnTo>
                  <a:lnTo>
                    <a:pt x="382523" y="191262"/>
                  </a:lnTo>
                  <a:lnTo>
                    <a:pt x="377474" y="235126"/>
                  </a:lnTo>
                  <a:lnTo>
                    <a:pt x="363089" y="275388"/>
                  </a:lnTo>
                  <a:lnTo>
                    <a:pt x="340516" y="310900"/>
                  </a:lnTo>
                  <a:lnTo>
                    <a:pt x="310900" y="340516"/>
                  </a:lnTo>
                  <a:lnTo>
                    <a:pt x="275388" y="363089"/>
                  </a:lnTo>
                  <a:lnTo>
                    <a:pt x="235126" y="377474"/>
                  </a:lnTo>
                  <a:lnTo>
                    <a:pt x="191262" y="382524"/>
                  </a:lnTo>
                  <a:lnTo>
                    <a:pt x="147397" y="377474"/>
                  </a:lnTo>
                  <a:lnTo>
                    <a:pt x="107135" y="363089"/>
                  </a:lnTo>
                  <a:lnTo>
                    <a:pt x="71623" y="340516"/>
                  </a:lnTo>
                  <a:lnTo>
                    <a:pt x="42007" y="310900"/>
                  </a:lnTo>
                  <a:lnTo>
                    <a:pt x="19434" y="275388"/>
                  </a:lnTo>
                  <a:lnTo>
                    <a:pt x="5049" y="235126"/>
                  </a:lnTo>
                  <a:lnTo>
                    <a:pt x="0" y="191262"/>
                  </a:lnTo>
                  <a:lnTo>
                    <a:pt x="5049" y="147397"/>
                  </a:lnTo>
                  <a:lnTo>
                    <a:pt x="19434" y="107135"/>
                  </a:lnTo>
                  <a:lnTo>
                    <a:pt x="42007" y="71623"/>
                  </a:lnTo>
                  <a:lnTo>
                    <a:pt x="71623" y="42007"/>
                  </a:lnTo>
                  <a:lnTo>
                    <a:pt x="107135" y="19434"/>
                  </a:lnTo>
                  <a:lnTo>
                    <a:pt x="147397" y="5049"/>
                  </a:lnTo>
                  <a:lnTo>
                    <a:pt x="191262" y="0"/>
                  </a:lnTo>
                  <a:close/>
                </a:path>
              </a:pathLst>
            </a:custGeom>
            <a:ln w="19812">
              <a:solidFill>
                <a:srgbClr val="5A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15794" y="3088258"/>
              <a:ext cx="7105015" cy="497840"/>
            </a:xfrm>
            <a:custGeom>
              <a:avLst/>
              <a:gdLst/>
              <a:ahLst/>
              <a:cxnLst/>
              <a:rect l="l" t="t" r="r" b="b"/>
              <a:pathLst>
                <a:path w="7105015" h="497839">
                  <a:moveTo>
                    <a:pt x="3957955" y="44323"/>
                  </a:moveTo>
                  <a:lnTo>
                    <a:pt x="3929088" y="33655"/>
                  </a:lnTo>
                  <a:lnTo>
                    <a:pt x="3838067" y="0"/>
                  </a:lnTo>
                  <a:lnTo>
                    <a:pt x="3843451" y="6451"/>
                  </a:lnTo>
                  <a:lnTo>
                    <a:pt x="3836670" y="4191"/>
                  </a:lnTo>
                  <a:lnTo>
                    <a:pt x="3864648" y="35382"/>
                  </a:lnTo>
                  <a:lnTo>
                    <a:pt x="0" y="459994"/>
                  </a:lnTo>
                  <a:lnTo>
                    <a:pt x="4064" y="497840"/>
                  </a:lnTo>
                  <a:lnTo>
                    <a:pt x="2861970" y="183934"/>
                  </a:lnTo>
                  <a:lnTo>
                    <a:pt x="1066038" y="444119"/>
                  </a:lnTo>
                  <a:lnTo>
                    <a:pt x="1071626" y="481838"/>
                  </a:lnTo>
                  <a:lnTo>
                    <a:pt x="3870033" y="76263"/>
                  </a:lnTo>
                  <a:lnTo>
                    <a:pt x="3850640" y="113665"/>
                  </a:lnTo>
                  <a:lnTo>
                    <a:pt x="3856558" y="109842"/>
                  </a:lnTo>
                  <a:lnTo>
                    <a:pt x="3853053" y="117221"/>
                  </a:lnTo>
                  <a:lnTo>
                    <a:pt x="3957955" y="44323"/>
                  </a:lnTo>
                  <a:close/>
                </a:path>
                <a:path w="7105015" h="497839">
                  <a:moveTo>
                    <a:pt x="7104507" y="459994"/>
                  </a:moveTo>
                  <a:lnTo>
                    <a:pt x="4052125" y="38125"/>
                  </a:lnTo>
                  <a:lnTo>
                    <a:pt x="4080891" y="8128"/>
                  </a:lnTo>
                  <a:lnTo>
                    <a:pt x="4073017" y="10452"/>
                  </a:lnTo>
                  <a:lnTo>
                    <a:pt x="4079367" y="3302"/>
                  </a:lnTo>
                  <a:lnTo>
                    <a:pt x="3958336" y="44323"/>
                  </a:lnTo>
                  <a:lnTo>
                    <a:pt x="4060825" y="120650"/>
                  </a:lnTo>
                  <a:lnTo>
                    <a:pt x="4057053" y="112001"/>
                  </a:lnTo>
                  <a:lnTo>
                    <a:pt x="4063746" y="116586"/>
                  </a:lnTo>
                  <a:lnTo>
                    <a:pt x="4045648" y="79260"/>
                  </a:lnTo>
                  <a:lnTo>
                    <a:pt x="6393434" y="497713"/>
                  </a:lnTo>
                  <a:lnTo>
                    <a:pt x="6400038" y="460121"/>
                  </a:lnTo>
                  <a:lnTo>
                    <a:pt x="4923790" y="197078"/>
                  </a:lnTo>
                  <a:lnTo>
                    <a:pt x="7099300" y="497840"/>
                  </a:lnTo>
                  <a:lnTo>
                    <a:pt x="7104507" y="459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060692" y="4456176"/>
            <a:ext cx="402590" cy="312420"/>
          </a:xfrm>
          <a:prstGeom prst="rect">
            <a:avLst/>
          </a:prstGeom>
          <a:solidFill>
            <a:srgbClr val="D4A7B0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北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70292" y="4456176"/>
            <a:ext cx="402590" cy="312420"/>
          </a:xfrm>
          <a:prstGeom prst="rect">
            <a:avLst/>
          </a:prstGeom>
          <a:solidFill>
            <a:srgbClr val="D4A7B0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京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10828" y="4456176"/>
            <a:ext cx="401320" cy="312420"/>
          </a:xfrm>
          <a:prstGeom prst="rect">
            <a:avLst/>
          </a:prstGeom>
          <a:solidFill>
            <a:srgbClr val="D4A7B0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城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30340" y="4456176"/>
            <a:ext cx="401320" cy="312420"/>
          </a:xfrm>
          <a:prstGeom prst="rect">
            <a:avLst/>
          </a:prstGeom>
          <a:solidFill>
            <a:srgbClr val="92D050"/>
          </a:solidFill>
          <a:ln w="12192">
            <a:solidFill>
              <a:srgbClr val="585858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575"/>
              </a:spcBef>
            </a:pPr>
            <a:r>
              <a:rPr sz="1000" spc="-5" dirty="0">
                <a:solidFill>
                  <a:srgbClr val="2A4975"/>
                </a:solidFill>
                <a:latin typeface="Calibri"/>
                <a:cs typeface="Calibri"/>
              </a:rPr>
              <a:t>[SEP]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79892" y="4456176"/>
            <a:ext cx="402590" cy="312420"/>
          </a:xfrm>
          <a:prstGeom prst="rect">
            <a:avLst/>
          </a:prstGeom>
          <a:solidFill>
            <a:srgbClr val="D4A7B0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05471" y="4159758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15071" y="4159758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24671" y="4159758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55607" y="4159758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75119" y="4159758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499092" y="4456176"/>
            <a:ext cx="402590" cy="312420"/>
          </a:xfrm>
          <a:prstGeom prst="rect">
            <a:avLst/>
          </a:prstGeom>
          <a:solidFill>
            <a:srgbClr val="D4A7B0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43871" y="4159758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515736" y="2215388"/>
            <a:ext cx="165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蕴涵 </a:t>
            </a:r>
            <a:r>
              <a:rPr sz="1800" spc="-70" dirty="0">
                <a:solidFill>
                  <a:srgbClr val="2A4975"/>
                </a:solidFill>
                <a:latin typeface="微软雅黑"/>
                <a:cs typeface="微软雅黑"/>
              </a:rPr>
              <a:t> </a:t>
            </a: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无关	矛盾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9091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同</a:t>
            </a:r>
            <a:r>
              <a:rPr u="none" dirty="0"/>
              <a:t>步（对齐）</a:t>
            </a:r>
            <a:r>
              <a:rPr u="none" spc="5" dirty="0"/>
              <a:t>的序列到</a:t>
            </a:r>
            <a:r>
              <a:rPr u="none" spc="-10" dirty="0"/>
              <a:t>序</a:t>
            </a:r>
            <a:r>
              <a:rPr u="none" spc="5" dirty="0"/>
              <a:t>列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3594" y="5665419"/>
            <a:ext cx="941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中文分词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5052" y="4783835"/>
            <a:ext cx="40259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latin typeface="微软雅黑"/>
                <a:cs typeface="微软雅黑"/>
              </a:rPr>
              <a:t>他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4652" y="4783835"/>
            <a:ext cx="40259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latin typeface="微软雅黑"/>
                <a:cs typeface="微软雅黑"/>
              </a:rPr>
              <a:t>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5188" y="4783835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latin typeface="微软雅黑"/>
                <a:cs typeface="微软雅黑"/>
              </a:rPr>
              <a:t>确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14388" y="4783835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latin typeface="微软雅黑"/>
                <a:cs typeface="微软雅黑"/>
              </a:rPr>
              <a:t>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3988" y="4783835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latin typeface="微软雅黑"/>
                <a:cs typeface="微软雅黑"/>
              </a:rPr>
              <a:t>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4252" y="4783835"/>
            <a:ext cx="40259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latin typeface="微软雅黑"/>
                <a:cs typeface="微软雅黑"/>
              </a:rPr>
              <a:t>的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5052" y="3954779"/>
            <a:ext cx="4079875" cy="471170"/>
          </a:xfrm>
          <a:prstGeom prst="rect">
            <a:avLst/>
          </a:prstGeom>
          <a:solidFill>
            <a:srgbClr val="FBF4E2"/>
          </a:solidFill>
          <a:ln w="12192">
            <a:solidFill>
              <a:srgbClr val="B5490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30"/>
              </a:spcBef>
            </a:pPr>
            <a:r>
              <a:rPr sz="2400" spc="-5" dirty="0">
                <a:latin typeface="微软雅黑"/>
                <a:cs typeface="微软雅黑"/>
              </a:rPr>
              <a:t>Encoder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89832" y="448132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99432" y="448132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09032" y="448132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8444" y="448132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7643" y="448132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67243" y="448132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66161" y="4606544"/>
            <a:ext cx="9112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114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Calibri"/>
                <a:cs typeface="Calibri"/>
              </a:rPr>
              <a:t>Token 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dd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83452" y="4783835"/>
            <a:ext cx="40259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latin typeface="微软雅黑"/>
                <a:cs typeface="微软雅黑"/>
              </a:rPr>
              <a:t>实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28232" y="4481321"/>
            <a:ext cx="114299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9832" y="2608326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99432" y="2608326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09032" y="2608326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57643" y="2608326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38444" y="2608326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28232" y="2608326"/>
            <a:ext cx="114299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67243" y="2608326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45814" y="2129789"/>
            <a:ext cx="402590" cy="312420"/>
          </a:xfrm>
          <a:prstGeom prst="rect">
            <a:avLst/>
          </a:prstGeom>
          <a:solidFill>
            <a:srgbClr val="DBCAE7"/>
          </a:solidFill>
          <a:ln w="19811">
            <a:solidFill>
              <a:srgbClr val="5685C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微软雅黑"/>
                <a:cs typeface="微软雅黑"/>
              </a:rPr>
              <a:t>S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65014" y="2129789"/>
            <a:ext cx="402590" cy="312420"/>
          </a:xfrm>
          <a:prstGeom prst="rect">
            <a:avLst/>
          </a:prstGeom>
          <a:solidFill>
            <a:srgbClr val="DBCAE7"/>
          </a:solidFill>
          <a:ln w="19811">
            <a:solidFill>
              <a:srgbClr val="5685C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微软雅黑"/>
                <a:cs typeface="微软雅黑"/>
              </a:rPr>
              <a:t>S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55414" y="2129789"/>
            <a:ext cx="402590" cy="312420"/>
          </a:xfrm>
          <a:prstGeom prst="rect">
            <a:avLst/>
          </a:prstGeom>
          <a:solidFill>
            <a:srgbClr val="DBCAE7"/>
          </a:solidFill>
          <a:ln w="19811">
            <a:solidFill>
              <a:srgbClr val="5685C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微软雅黑"/>
                <a:cs typeface="微软雅黑"/>
              </a:rPr>
              <a:t>S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95950" y="2129789"/>
            <a:ext cx="401320" cy="312420"/>
          </a:xfrm>
          <a:prstGeom prst="rect">
            <a:avLst/>
          </a:prstGeom>
          <a:solidFill>
            <a:srgbClr val="DBCAE7"/>
          </a:solidFill>
          <a:ln w="19811">
            <a:solidFill>
              <a:srgbClr val="5685C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微软雅黑"/>
                <a:cs typeface="微软雅黑"/>
              </a:rPr>
              <a:t>B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84214" y="2129789"/>
            <a:ext cx="402590" cy="312420"/>
          </a:xfrm>
          <a:prstGeom prst="rect">
            <a:avLst/>
          </a:prstGeom>
          <a:solidFill>
            <a:srgbClr val="DBCAE7"/>
          </a:solidFill>
          <a:ln w="19811">
            <a:solidFill>
              <a:srgbClr val="5685C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微软雅黑"/>
                <a:cs typeface="微软雅黑"/>
              </a:rPr>
              <a:t>E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24750" y="2129789"/>
            <a:ext cx="401320" cy="312420"/>
          </a:xfrm>
          <a:prstGeom prst="rect">
            <a:avLst/>
          </a:prstGeom>
          <a:solidFill>
            <a:srgbClr val="DBCAE7"/>
          </a:solidFill>
          <a:ln w="19811">
            <a:solidFill>
              <a:srgbClr val="5685C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微软雅黑"/>
                <a:cs typeface="微软雅黑"/>
              </a:rPr>
              <a:t>E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15150" y="2129789"/>
            <a:ext cx="401320" cy="312420"/>
          </a:xfrm>
          <a:prstGeom prst="rect">
            <a:avLst/>
          </a:prstGeom>
          <a:solidFill>
            <a:srgbClr val="DBCAE7"/>
          </a:solidFill>
          <a:ln w="19811">
            <a:solidFill>
              <a:srgbClr val="5685C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微软雅黑"/>
                <a:cs typeface="微软雅黑"/>
              </a:rPr>
              <a:t>B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46958" y="2047113"/>
            <a:ext cx="54102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030" marR="5080" indent="-10096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Ou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pu</a:t>
            </a:r>
            <a:r>
              <a:rPr sz="1400" dirty="0">
                <a:latin typeface="Calibri"/>
                <a:cs typeface="Calibri"/>
              </a:rPr>
              <a:t>t  </a:t>
            </a:r>
            <a:r>
              <a:rPr sz="1400" spc="-30" dirty="0">
                <a:latin typeface="Calibri"/>
                <a:cs typeface="Calibri"/>
              </a:rPr>
              <a:t>Tags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45052" y="3002279"/>
            <a:ext cx="4079875" cy="472440"/>
          </a:xfrm>
          <a:prstGeom prst="rect">
            <a:avLst/>
          </a:prstGeom>
          <a:solidFill>
            <a:srgbClr val="FBF4E2"/>
          </a:solidFill>
          <a:ln w="12192">
            <a:solidFill>
              <a:srgbClr val="B5490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2400" dirty="0">
                <a:latin typeface="微软雅黑"/>
                <a:cs typeface="微软雅黑"/>
              </a:rPr>
              <a:t>CRF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89832" y="3577590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9432" y="3577590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09032" y="3577590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38444" y="3577590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57643" y="3577590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67243" y="3577590"/>
            <a:ext cx="114300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28232" y="3577590"/>
            <a:ext cx="114299" cy="2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314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异步（非对齐</a:t>
            </a:r>
            <a:r>
              <a:rPr u="none" spc="-10" dirty="0"/>
              <a:t>）</a:t>
            </a:r>
            <a:r>
              <a:rPr u="none" spc="5" dirty="0"/>
              <a:t>的序列</a:t>
            </a:r>
            <a:r>
              <a:rPr u="none" spc="-20" dirty="0"/>
              <a:t>到</a:t>
            </a:r>
            <a:r>
              <a:rPr u="none" spc="5" dirty="0"/>
              <a:t>序列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49010" y="564134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机器翻译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0339" y="4707635"/>
            <a:ext cx="1108075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280"/>
              </a:spcBef>
            </a:pPr>
            <a:r>
              <a:rPr sz="1500" spc="-5" dirty="0">
                <a:latin typeface="微软雅黑"/>
                <a:cs typeface="微软雅黑"/>
              </a:rPr>
              <a:t>Machine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1752" y="4700015"/>
            <a:ext cx="1108075" cy="31115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latin typeface="微软雅黑"/>
                <a:cs typeface="微软雅黑"/>
              </a:rPr>
              <a:t>Learning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0339" y="3878579"/>
            <a:ext cx="2552700" cy="471170"/>
          </a:xfrm>
          <a:prstGeom prst="rect">
            <a:avLst/>
          </a:prstGeom>
          <a:solidFill>
            <a:srgbClr val="FBF4E2"/>
          </a:solidFill>
          <a:ln w="12192">
            <a:solidFill>
              <a:srgbClr val="B5490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330"/>
              </a:spcBef>
            </a:pPr>
            <a:r>
              <a:rPr sz="2400" spc="-5" dirty="0">
                <a:latin typeface="微软雅黑"/>
                <a:cs typeface="微软雅黑"/>
              </a:rPr>
              <a:t>Encoder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5451" y="440512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7052" y="4405121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9586" y="4530344"/>
            <a:ext cx="9112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114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Calibri"/>
                <a:cs typeface="Calibri"/>
              </a:rPr>
              <a:t>Token 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dd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30441" y="2962401"/>
            <a:ext cx="2707005" cy="734695"/>
            <a:chOff x="6330441" y="2962401"/>
            <a:chExt cx="2707005" cy="734695"/>
          </a:xfrm>
        </p:grpSpPr>
        <p:sp>
          <p:nvSpPr>
            <p:cNvPr id="11" name="object 11"/>
            <p:cNvSpPr/>
            <p:nvPr/>
          </p:nvSpPr>
          <p:spPr>
            <a:xfrm>
              <a:off x="6484619" y="3446525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4219" y="3446525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40601" y="2972561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402335" y="0"/>
                  </a:moveTo>
                  <a:lnTo>
                    <a:pt x="0" y="0"/>
                  </a:lnTo>
                  <a:lnTo>
                    <a:pt x="0" y="312420"/>
                  </a:lnTo>
                  <a:lnTo>
                    <a:pt x="402335" y="312420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40601" y="2972561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0" y="312420"/>
                  </a:moveTo>
                  <a:lnTo>
                    <a:pt x="402335" y="312420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312420"/>
                  </a:lnTo>
                  <a:close/>
                </a:path>
              </a:pathLst>
            </a:custGeom>
            <a:ln w="19812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03819" y="3446525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33231" y="3446525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23019" y="3446525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50508" y="3001518"/>
            <a:ext cx="3924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/>
                <a:cs typeface="微软雅黑"/>
              </a:rPr>
              <a:t>机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49642" y="2962401"/>
            <a:ext cx="422909" cy="332740"/>
            <a:chOff x="7549642" y="2962401"/>
            <a:chExt cx="422909" cy="332740"/>
          </a:xfrm>
        </p:grpSpPr>
        <p:sp>
          <p:nvSpPr>
            <p:cNvPr id="20" name="object 20"/>
            <p:cNvSpPr/>
            <p:nvPr/>
          </p:nvSpPr>
          <p:spPr>
            <a:xfrm>
              <a:off x="7559802" y="2972561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402335" y="0"/>
                  </a:moveTo>
                  <a:lnTo>
                    <a:pt x="0" y="0"/>
                  </a:lnTo>
                  <a:lnTo>
                    <a:pt x="0" y="312420"/>
                  </a:lnTo>
                  <a:lnTo>
                    <a:pt x="402335" y="312420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59802" y="2972561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0" y="312420"/>
                  </a:moveTo>
                  <a:lnTo>
                    <a:pt x="402335" y="312420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312420"/>
                  </a:lnTo>
                  <a:close/>
                </a:path>
              </a:pathLst>
            </a:custGeom>
            <a:ln w="19812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659751" y="3001518"/>
            <a:ext cx="203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/>
                <a:cs typeface="微软雅黑"/>
              </a:rPr>
              <a:t>学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40042" y="2962401"/>
            <a:ext cx="422909" cy="332740"/>
            <a:chOff x="6940042" y="2962401"/>
            <a:chExt cx="422909" cy="332740"/>
          </a:xfrm>
        </p:grpSpPr>
        <p:sp>
          <p:nvSpPr>
            <p:cNvPr id="24" name="object 24"/>
            <p:cNvSpPr/>
            <p:nvPr/>
          </p:nvSpPr>
          <p:spPr>
            <a:xfrm>
              <a:off x="6950202" y="2972561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402335" y="0"/>
                  </a:moveTo>
                  <a:lnTo>
                    <a:pt x="0" y="0"/>
                  </a:lnTo>
                  <a:lnTo>
                    <a:pt x="0" y="312420"/>
                  </a:lnTo>
                  <a:lnTo>
                    <a:pt x="402335" y="312420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50202" y="2972561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0" y="312420"/>
                  </a:moveTo>
                  <a:lnTo>
                    <a:pt x="402335" y="312420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312420"/>
                  </a:lnTo>
                  <a:close/>
                </a:path>
              </a:pathLst>
            </a:custGeom>
            <a:ln w="19812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50151" y="3001518"/>
            <a:ext cx="203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/>
                <a:cs typeface="微软雅黑"/>
              </a:rPr>
              <a:t>器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180578" y="2962401"/>
            <a:ext cx="421640" cy="332740"/>
            <a:chOff x="8180578" y="2962401"/>
            <a:chExt cx="421640" cy="332740"/>
          </a:xfrm>
        </p:grpSpPr>
        <p:sp>
          <p:nvSpPr>
            <p:cNvPr id="28" name="object 28"/>
            <p:cNvSpPr/>
            <p:nvPr/>
          </p:nvSpPr>
          <p:spPr>
            <a:xfrm>
              <a:off x="8190738" y="2972561"/>
              <a:ext cx="401320" cy="312420"/>
            </a:xfrm>
            <a:custGeom>
              <a:avLst/>
              <a:gdLst/>
              <a:ahLst/>
              <a:cxnLst/>
              <a:rect l="l" t="t" r="r" b="b"/>
              <a:pathLst>
                <a:path w="401320" h="312420">
                  <a:moveTo>
                    <a:pt x="400811" y="0"/>
                  </a:moveTo>
                  <a:lnTo>
                    <a:pt x="0" y="0"/>
                  </a:lnTo>
                  <a:lnTo>
                    <a:pt x="0" y="312420"/>
                  </a:lnTo>
                  <a:lnTo>
                    <a:pt x="400811" y="312420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90738" y="2972561"/>
              <a:ext cx="401320" cy="312420"/>
            </a:xfrm>
            <a:custGeom>
              <a:avLst/>
              <a:gdLst/>
              <a:ahLst/>
              <a:cxnLst/>
              <a:rect l="l" t="t" r="r" b="b"/>
              <a:pathLst>
                <a:path w="401320" h="312420">
                  <a:moveTo>
                    <a:pt x="0" y="312420"/>
                  </a:moveTo>
                  <a:lnTo>
                    <a:pt x="400811" y="312420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312420"/>
                  </a:lnTo>
                  <a:close/>
                </a:path>
              </a:pathLst>
            </a:custGeom>
            <a:ln w="19811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289797" y="3001518"/>
            <a:ext cx="203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/>
                <a:cs typeface="微软雅黑"/>
              </a:rPr>
              <a:t>习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768842" y="2962401"/>
            <a:ext cx="422909" cy="332740"/>
            <a:chOff x="8768842" y="2962401"/>
            <a:chExt cx="422909" cy="332740"/>
          </a:xfrm>
        </p:grpSpPr>
        <p:sp>
          <p:nvSpPr>
            <p:cNvPr id="32" name="object 32"/>
            <p:cNvSpPr/>
            <p:nvPr/>
          </p:nvSpPr>
          <p:spPr>
            <a:xfrm>
              <a:off x="8779002" y="2972561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402335" y="0"/>
                  </a:moveTo>
                  <a:lnTo>
                    <a:pt x="0" y="0"/>
                  </a:lnTo>
                  <a:lnTo>
                    <a:pt x="0" y="312420"/>
                  </a:lnTo>
                  <a:lnTo>
                    <a:pt x="402335" y="312420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79002" y="2972561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0" y="312420"/>
                  </a:moveTo>
                  <a:lnTo>
                    <a:pt x="402335" y="312420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312420"/>
                  </a:lnTo>
                  <a:close/>
                </a:path>
              </a:pathLst>
            </a:custGeom>
            <a:ln w="19812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779002" y="3001518"/>
            <a:ext cx="3924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/>
                <a:cs typeface="微软雅黑"/>
              </a:rPr>
              <a:t>$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025253" y="2887726"/>
            <a:ext cx="54102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030" marR="5080" indent="-10096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Ou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pu</a:t>
            </a:r>
            <a:r>
              <a:rPr sz="1400" dirty="0">
                <a:latin typeface="Calibri"/>
                <a:cs typeface="Calibri"/>
              </a:rPr>
              <a:t>t  </a:t>
            </a:r>
            <a:r>
              <a:rPr sz="1400" spc="-30" dirty="0">
                <a:latin typeface="Calibri"/>
                <a:cs typeface="Calibri"/>
              </a:rPr>
              <a:t>Tags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333490" y="3834129"/>
            <a:ext cx="2853690" cy="485140"/>
            <a:chOff x="6333490" y="3834129"/>
            <a:chExt cx="2853690" cy="485140"/>
          </a:xfrm>
        </p:grpSpPr>
        <p:sp>
          <p:nvSpPr>
            <p:cNvPr id="37" name="object 37"/>
            <p:cNvSpPr/>
            <p:nvPr/>
          </p:nvSpPr>
          <p:spPr>
            <a:xfrm>
              <a:off x="6339840" y="3840479"/>
              <a:ext cx="2840990" cy="472440"/>
            </a:xfrm>
            <a:custGeom>
              <a:avLst/>
              <a:gdLst/>
              <a:ahLst/>
              <a:cxnLst/>
              <a:rect l="l" t="t" r="r" b="b"/>
              <a:pathLst>
                <a:path w="2840990" h="472439">
                  <a:moveTo>
                    <a:pt x="2840736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2840736" y="472440"/>
                  </a:lnTo>
                  <a:lnTo>
                    <a:pt x="2840736" y="0"/>
                  </a:lnTo>
                  <a:close/>
                </a:path>
              </a:pathLst>
            </a:custGeom>
            <a:solidFill>
              <a:srgbClr val="FBF4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39840" y="3840479"/>
              <a:ext cx="2840990" cy="472440"/>
            </a:xfrm>
            <a:custGeom>
              <a:avLst/>
              <a:gdLst/>
              <a:ahLst/>
              <a:cxnLst/>
              <a:rect l="l" t="t" r="r" b="b"/>
              <a:pathLst>
                <a:path w="2840990" h="472439">
                  <a:moveTo>
                    <a:pt x="0" y="472440"/>
                  </a:moveTo>
                  <a:lnTo>
                    <a:pt x="2840736" y="472440"/>
                  </a:lnTo>
                  <a:lnTo>
                    <a:pt x="2840736" y="0"/>
                  </a:lnTo>
                  <a:lnTo>
                    <a:pt x="0" y="0"/>
                  </a:lnTo>
                  <a:lnTo>
                    <a:pt x="0" y="472440"/>
                  </a:lnTo>
                  <a:close/>
                </a:path>
              </a:pathLst>
            </a:custGeom>
            <a:ln w="12192">
              <a:solidFill>
                <a:srgbClr val="B549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132066" y="3870197"/>
            <a:ext cx="1259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微软雅黑"/>
                <a:cs typeface="微软雅黑"/>
              </a:rPr>
              <a:t>Decoder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330441" y="4698238"/>
            <a:ext cx="422909" cy="332740"/>
            <a:chOff x="6330441" y="4698238"/>
            <a:chExt cx="422909" cy="332740"/>
          </a:xfrm>
        </p:grpSpPr>
        <p:sp>
          <p:nvSpPr>
            <p:cNvPr id="41" name="object 41"/>
            <p:cNvSpPr/>
            <p:nvPr/>
          </p:nvSpPr>
          <p:spPr>
            <a:xfrm>
              <a:off x="6340601" y="4708398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402335" y="0"/>
                  </a:moveTo>
                  <a:lnTo>
                    <a:pt x="0" y="0"/>
                  </a:lnTo>
                  <a:lnTo>
                    <a:pt x="0" y="312419"/>
                  </a:lnTo>
                  <a:lnTo>
                    <a:pt x="402335" y="312419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40601" y="4708398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0" y="312419"/>
                  </a:moveTo>
                  <a:lnTo>
                    <a:pt x="402335" y="312419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312419"/>
                  </a:lnTo>
                  <a:close/>
                </a:path>
              </a:pathLst>
            </a:custGeom>
            <a:ln w="19812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350508" y="4738242"/>
            <a:ext cx="392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微软雅黑"/>
                <a:cs typeface="微软雅黑"/>
              </a:rPr>
              <a:t>$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549642" y="4698238"/>
            <a:ext cx="422909" cy="332740"/>
            <a:chOff x="7549642" y="4698238"/>
            <a:chExt cx="422909" cy="332740"/>
          </a:xfrm>
        </p:grpSpPr>
        <p:sp>
          <p:nvSpPr>
            <p:cNvPr id="45" name="object 45"/>
            <p:cNvSpPr/>
            <p:nvPr/>
          </p:nvSpPr>
          <p:spPr>
            <a:xfrm>
              <a:off x="7559802" y="4708398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402335" y="0"/>
                  </a:moveTo>
                  <a:lnTo>
                    <a:pt x="0" y="0"/>
                  </a:lnTo>
                  <a:lnTo>
                    <a:pt x="0" y="312419"/>
                  </a:lnTo>
                  <a:lnTo>
                    <a:pt x="402335" y="312419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59802" y="4708398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0" y="312419"/>
                  </a:moveTo>
                  <a:lnTo>
                    <a:pt x="402335" y="312419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312419"/>
                  </a:lnTo>
                  <a:close/>
                </a:path>
              </a:pathLst>
            </a:custGeom>
            <a:ln w="19812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659751" y="4738242"/>
            <a:ext cx="203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微软雅黑"/>
                <a:cs typeface="微软雅黑"/>
              </a:rPr>
              <a:t>器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940042" y="4698238"/>
            <a:ext cx="422909" cy="332740"/>
            <a:chOff x="6940042" y="4698238"/>
            <a:chExt cx="422909" cy="332740"/>
          </a:xfrm>
        </p:grpSpPr>
        <p:sp>
          <p:nvSpPr>
            <p:cNvPr id="49" name="object 49"/>
            <p:cNvSpPr/>
            <p:nvPr/>
          </p:nvSpPr>
          <p:spPr>
            <a:xfrm>
              <a:off x="6950202" y="4708398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402335" y="0"/>
                  </a:moveTo>
                  <a:lnTo>
                    <a:pt x="0" y="0"/>
                  </a:lnTo>
                  <a:lnTo>
                    <a:pt x="0" y="312419"/>
                  </a:lnTo>
                  <a:lnTo>
                    <a:pt x="402335" y="312419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50202" y="4708398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0" y="312419"/>
                  </a:moveTo>
                  <a:lnTo>
                    <a:pt x="402335" y="312419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312419"/>
                  </a:lnTo>
                  <a:close/>
                </a:path>
              </a:pathLst>
            </a:custGeom>
            <a:ln w="19812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050151" y="4738242"/>
            <a:ext cx="203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微软雅黑"/>
                <a:cs typeface="微软雅黑"/>
              </a:rPr>
              <a:t>机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180578" y="4698238"/>
            <a:ext cx="421640" cy="332740"/>
            <a:chOff x="8180578" y="4698238"/>
            <a:chExt cx="421640" cy="332740"/>
          </a:xfrm>
        </p:grpSpPr>
        <p:sp>
          <p:nvSpPr>
            <p:cNvPr id="53" name="object 53"/>
            <p:cNvSpPr/>
            <p:nvPr/>
          </p:nvSpPr>
          <p:spPr>
            <a:xfrm>
              <a:off x="8190738" y="4708398"/>
              <a:ext cx="401320" cy="312420"/>
            </a:xfrm>
            <a:custGeom>
              <a:avLst/>
              <a:gdLst/>
              <a:ahLst/>
              <a:cxnLst/>
              <a:rect l="l" t="t" r="r" b="b"/>
              <a:pathLst>
                <a:path w="401320" h="312420">
                  <a:moveTo>
                    <a:pt x="400811" y="0"/>
                  </a:moveTo>
                  <a:lnTo>
                    <a:pt x="0" y="0"/>
                  </a:lnTo>
                  <a:lnTo>
                    <a:pt x="0" y="312419"/>
                  </a:lnTo>
                  <a:lnTo>
                    <a:pt x="400811" y="312419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190738" y="4708398"/>
              <a:ext cx="401320" cy="312420"/>
            </a:xfrm>
            <a:custGeom>
              <a:avLst/>
              <a:gdLst/>
              <a:ahLst/>
              <a:cxnLst/>
              <a:rect l="l" t="t" r="r" b="b"/>
              <a:pathLst>
                <a:path w="401320" h="312420">
                  <a:moveTo>
                    <a:pt x="0" y="312419"/>
                  </a:moveTo>
                  <a:lnTo>
                    <a:pt x="400811" y="312419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312419"/>
                  </a:lnTo>
                  <a:close/>
                </a:path>
              </a:pathLst>
            </a:custGeom>
            <a:ln w="19811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289797" y="4738242"/>
            <a:ext cx="203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微软雅黑"/>
                <a:cs typeface="微软雅黑"/>
              </a:rPr>
              <a:t>学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768842" y="4698238"/>
            <a:ext cx="422909" cy="332740"/>
            <a:chOff x="8768842" y="4698238"/>
            <a:chExt cx="422909" cy="332740"/>
          </a:xfrm>
        </p:grpSpPr>
        <p:sp>
          <p:nvSpPr>
            <p:cNvPr id="57" name="object 57"/>
            <p:cNvSpPr/>
            <p:nvPr/>
          </p:nvSpPr>
          <p:spPr>
            <a:xfrm>
              <a:off x="8779002" y="4708398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402335" y="0"/>
                  </a:moveTo>
                  <a:lnTo>
                    <a:pt x="0" y="0"/>
                  </a:lnTo>
                  <a:lnTo>
                    <a:pt x="0" y="312419"/>
                  </a:lnTo>
                  <a:lnTo>
                    <a:pt x="402335" y="312419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DBC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779002" y="4708398"/>
              <a:ext cx="402590" cy="312420"/>
            </a:xfrm>
            <a:custGeom>
              <a:avLst/>
              <a:gdLst/>
              <a:ahLst/>
              <a:cxnLst/>
              <a:rect l="l" t="t" r="r" b="b"/>
              <a:pathLst>
                <a:path w="402590" h="312420">
                  <a:moveTo>
                    <a:pt x="0" y="312419"/>
                  </a:moveTo>
                  <a:lnTo>
                    <a:pt x="402335" y="312419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312419"/>
                  </a:lnTo>
                  <a:close/>
                </a:path>
              </a:pathLst>
            </a:custGeom>
            <a:ln w="19812">
              <a:solidFill>
                <a:srgbClr val="5685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779002" y="4738242"/>
            <a:ext cx="392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微软雅黑"/>
                <a:cs typeface="微软雅黑"/>
              </a:rPr>
              <a:t>习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475476" y="2736850"/>
            <a:ext cx="2552700" cy="2518410"/>
            <a:chOff x="6475476" y="2736850"/>
            <a:chExt cx="2552700" cy="2518410"/>
          </a:xfrm>
        </p:grpSpPr>
        <p:sp>
          <p:nvSpPr>
            <p:cNvPr id="61" name="object 61"/>
            <p:cNvSpPr/>
            <p:nvPr/>
          </p:nvSpPr>
          <p:spPr>
            <a:xfrm>
              <a:off x="6475476" y="4405122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85076" y="4405122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34658" y="2736850"/>
              <a:ext cx="643255" cy="2518410"/>
            </a:xfrm>
            <a:custGeom>
              <a:avLst/>
              <a:gdLst/>
              <a:ahLst/>
              <a:cxnLst/>
              <a:rect l="l" t="t" r="r" b="b"/>
              <a:pathLst>
                <a:path w="643254" h="2518410">
                  <a:moveTo>
                    <a:pt x="5080" y="183261"/>
                  </a:moveTo>
                  <a:lnTo>
                    <a:pt x="3428" y="191515"/>
                  </a:lnTo>
                  <a:lnTo>
                    <a:pt x="889" y="213233"/>
                  </a:lnTo>
                  <a:lnTo>
                    <a:pt x="0" y="234696"/>
                  </a:lnTo>
                  <a:lnTo>
                    <a:pt x="12700" y="235203"/>
                  </a:lnTo>
                  <a:lnTo>
                    <a:pt x="13589" y="213740"/>
                  </a:lnTo>
                  <a:lnTo>
                    <a:pt x="16128" y="193039"/>
                  </a:lnTo>
                  <a:lnTo>
                    <a:pt x="17525" y="185674"/>
                  </a:lnTo>
                  <a:lnTo>
                    <a:pt x="5080" y="183261"/>
                  </a:lnTo>
                  <a:close/>
                </a:path>
                <a:path w="643254" h="2518410">
                  <a:moveTo>
                    <a:pt x="34798" y="97916"/>
                  </a:moveTo>
                  <a:lnTo>
                    <a:pt x="28575" y="109854"/>
                  </a:lnTo>
                  <a:lnTo>
                    <a:pt x="20320" y="129286"/>
                  </a:lnTo>
                  <a:lnTo>
                    <a:pt x="14732" y="145541"/>
                  </a:lnTo>
                  <a:lnTo>
                    <a:pt x="26670" y="149733"/>
                  </a:lnTo>
                  <a:lnTo>
                    <a:pt x="32385" y="133350"/>
                  </a:lnTo>
                  <a:lnTo>
                    <a:pt x="40259" y="114808"/>
                  </a:lnTo>
                  <a:lnTo>
                    <a:pt x="45974" y="103759"/>
                  </a:lnTo>
                  <a:lnTo>
                    <a:pt x="34798" y="97916"/>
                  </a:lnTo>
                  <a:close/>
                </a:path>
                <a:path w="643254" h="2518410">
                  <a:moveTo>
                    <a:pt x="91440" y="26797"/>
                  </a:moveTo>
                  <a:lnTo>
                    <a:pt x="85217" y="31750"/>
                  </a:lnTo>
                  <a:lnTo>
                    <a:pt x="72263" y="44450"/>
                  </a:lnTo>
                  <a:lnTo>
                    <a:pt x="59944" y="58674"/>
                  </a:lnTo>
                  <a:lnTo>
                    <a:pt x="55499" y="64897"/>
                  </a:lnTo>
                  <a:lnTo>
                    <a:pt x="65786" y="72389"/>
                  </a:lnTo>
                  <a:lnTo>
                    <a:pt x="70231" y="66166"/>
                  </a:lnTo>
                  <a:lnTo>
                    <a:pt x="81788" y="52704"/>
                  </a:lnTo>
                  <a:lnTo>
                    <a:pt x="93980" y="40894"/>
                  </a:lnTo>
                  <a:lnTo>
                    <a:pt x="99314" y="36829"/>
                  </a:lnTo>
                  <a:lnTo>
                    <a:pt x="91440" y="26797"/>
                  </a:lnTo>
                  <a:close/>
                </a:path>
                <a:path w="643254" h="2518410">
                  <a:moveTo>
                    <a:pt x="172738" y="17652"/>
                  </a:moveTo>
                  <a:lnTo>
                    <a:pt x="168275" y="17652"/>
                  </a:lnTo>
                  <a:lnTo>
                    <a:pt x="168910" y="18287"/>
                  </a:lnTo>
                  <a:lnTo>
                    <a:pt x="170180" y="19938"/>
                  </a:lnTo>
                  <a:lnTo>
                    <a:pt x="172738" y="17652"/>
                  </a:lnTo>
                  <a:close/>
                </a:path>
                <a:path w="643254" h="2518410">
                  <a:moveTo>
                    <a:pt x="159639" y="0"/>
                  </a:moveTo>
                  <a:lnTo>
                    <a:pt x="158496" y="0"/>
                  </a:lnTo>
                  <a:lnTo>
                    <a:pt x="150622" y="380"/>
                  </a:lnTo>
                  <a:lnTo>
                    <a:pt x="143001" y="1524"/>
                  </a:lnTo>
                  <a:lnTo>
                    <a:pt x="135509" y="3301"/>
                  </a:lnTo>
                  <a:lnTo>
                    <a:pt x="128016" y="5587"/>
                  </a:lnTo>
                  <a:lnTo>
                    <a:pt x="125730" y="6476"/>
                  </a:lnTo>
                  <a:lnTo>
                    <a:pt x="130301" y="18287"/>
                  </a:lnTo>
                  <a:lnTo>
                    <a:pt x="132715" y="17399"/>
                  </a:lnTo>
                  <a:lnTo>
                    <a:pt x="139319" y="15366"/>
                  </a:lnTo>
                  <a:lnTo>
                    <a:pt x="145923" y="13842"/>
                  </a:lnTo>
                  <a:lnTo>
                    <a:pt x="152526" y="12953"/>
                  </a:lnTo>
                  <a:lnTo>
                    <a:pt x="158167" y="12732"/>
                  </a:lnTo>
                  <a:lnTo>
                    <a:pt x="157861" y="12700"/>
                  </a:lnTo>
                  <a:lnTo>
                    <a:pt x="178283" y="12700"/>
                  </a:lnTo>
                  <a:lnTo>
                    <a:pt x="179705" y="11429"/>
                  </a:lnTo>
                  <a:lnTo>
                    <a:pt x="168528" y="2412"/>
                  </a:lnTo>
                  <a:lnTo>
                    <a:pt x="168148" y="2159"/>
                  </a:lnTo>
                  <a:lnTo>
                    <a:pt x="164084" y="762"/>
                  </a:lnTo>
                  <a:lnTo>
                    <a:pt x="163068" y="508"/>
                  </a:lnTo>
                  <a:lnTo>
                    <a:pt x="159639" y="0"/>
                  </a:lnTo>
                  <a:close/>
                </a:path>
                <a:path w="643254" h="2518410">
                  <a:moveTo>
                    <a:pt x="168525" y="17953"/>
                  </a:moveTo>
                  <a:lnTo>
                    <a:pt x="168804" y="18287"/>
                  </a:lnTo>
                  <a:lnTo>
                    <a:pt x="168525" y="17953"/>
                  </a:lnTo>
                  <a:close/>
                </a:path>
                <a:path w="643254" h="2518410">
                  <a:moveTo>
                    <a:pt x="168275" y="17652"/>
                  </a:moveTo>
                  <a:lnTo>
                    <a:pt x="168525" y="17953"/>
                  </a:lnTo>
                  <a:lnTo>
                    <a:pt x="168910" y="18287"/>
                  </a:lnTo>
                  <a:lnTo>
                    <a:pt x="168275" y="17652"/>
                  </a:lnTo>
                  <a:close/>
                </a:path>
                <a:path w="643254" h="2518410">
                  <a:moveTo>
                    <a:pt x="163094" y="13887"/>
                  </a:moveTo>
                  <a:lnTo>
                    <a:pt x="165989" y="15748"/>
                  </a:lnTo>
                  <a:lnTo>
                    <a:pt x="168525" y="17953"/>
                  </a:lnTo>
                  <a:lnTo>
                    <a:pt x="168275" y="17652"/>
                  </a:lnTo>
                  <a:lnTo>
                    <a:pt x="172738" y="17652"/>
                  </a:lnTo>
                  <a:lnTo>
                    <a:pt x="176719" y="14097"/>
                  </a:lnTo>
                  <a:lnTo>
                    <a:pt x="163702" y="14097"/>
                  </a:lnTo>
                  <a:lnTo>
                    <a:pt x="163094" y="13887"/>
                  </a:lnTo>
                  <a:close/>
                </a:path>
                <a:path w="643254" h="2518410">
                  <a:moveTo>
                    <a:pt x="162433" y="13462"/>
                  </a:moveTo>
                  <a:lnTo>
                    <a:pt x="163094" y="13887"/>
                  </a:lnTo>
                  <a:lnTo>
                    <a:pt x="163702" y="14097"/>
                  </a:lnTo>
                  <a:lnTo>
                    <a:pt x="162433" y="13462"/>
                  </a:lnTo>
                  <a:close/>
                </a:path>
                <a:path w="643254" h="2518410">
                  <a:moveTo>
                    <a:pt x="177430" y="13462"/>
                  </a:moveTo>
                  <a:lnTo>
                    <a:pt x="162433" y="13462"/>
                  </a:lnTo>
                  <a:lnTo>
                    <a:pt x="163702" y="14097"/>
                  </a:lnTo>
                  <a:lnTo>
                    <a:pt x="176719" y="14097"/>
                  </a:lnTo>
                  <a:lnTo>
                    <a:pt x="177430" y="13462"/>
                  </a:lnTo>
                  <a:close/>
                </a:path>
                <a:path w="643254" h="2518410">
                  <a:moveTo>
                    <a:pt x="160458" y="12978"/>
                  </a:moveTo>
                  <a:lnTo>
                    <a:pt x="163094" y="13887"/>
                  </a:lnTo>
                  <a:lnTo>
                    <a:pt x="162433" y="13462"/>
                  </a:lnTo>
                  <a:lnTo>
                    <a:pt x="177430" y="13462"/>
                  </a:lnTo>
                  <a:lnTo>
                    <a:pt x="177856" y="13080"/>
                  </a:lnTo>
                  <a:lnTo>
                    <a:pt x="161417" y="13080"/>
                  </a:lnTo>
                  <a:lnTo>
                    <a:pt x="160458" y="12978"/>
                  </a:lnTo>
                  <a:close/>
                </a:path>
                <a:path w="643254" h="2518410">
                  <a:moveTo>
                    <a:pt x="160020" y="12826"/>
                  </a:moveTo>
                  <a:lnTo>
                    <a:pt x="160458" y="12978"/>
                  </a:lnTo>
                  <a:lnTo>
                    <a:pt x="161417" y="13080"/>
                  </a:lnTo>
                  <a:lnTo>
                    <a:pt x="160020" y="12826"/>
                  </a:lnTo>
                  <a:close/>
                </a:path>
                <a:path w="643254" h="2518410">
                  <a:moveTo>
                    <a:pt x="178141" y="12826"/>
                  </a:moveTo>
                  <a:lnTo>
                    <a:pt x="160020" y="12826"/>
                  </a:lnTo>
                  <a:lnTo>
                    <a:pt x="161417" y="13080"/>
                  </a:lnTo>
                  <a:lnTo>
                    <a:pt x="177856" y="13080"/>
                  </a:lnTo>
                  <a:lnTo>
                    <a:pt x="178141" y="12826"/>
                  </a:lnTo>
                  <a:close/>
                </a:path>
                <a:path w="643254" h="2518410">
                  <a:moveTo>
                    <a:pt x="178283" y="12700"/>
                  </a:moveTo>
                  <a:lnTo>
                    <a:pt x="159003" y="12700"/>
                  </a:lnTo>
                  <a:lnTo>
                    <a:pt x="158167" y="12732"/>
                  </a:lnTo>
                  <a:lnTo>
                    <a:pt x="160458" y="12978"/>
                  </a:lnTo>
                  <a:lnTo>
                    <a:pt x="160020" y="12826"/>
                  </a:lnTo>
                  <a:lnTo>
                    <a:pt x="178141" y="12826"/>
                  </a:lnTo>
                  <a:lnTo>
                    <a:pt x="178283" y="12700"/>
                  </a:lnTo>
                  <a:close/>
                </a:path>
                <a:path w="643254" h="2518410">
                  <a:moveTo>
                    <a:pt x="159003" y="12700"/>
                  </a:moveTo>
                  <a:lnTo>
                    <a:pt x="157861" y="12700"/>
                  </a:lnTo>
                  <a:lnTo>
                    <a:pt x="158167" y="12732"/>
                  </a:lnTo>
                  <a:lnTo>
                    <a:pt x="159003" y="12700"/>
                  </a:lnTo>
                  <a:close/>
                </a:path>
                <a:path w="643254" h="2518410">
                  <a:moveTo>
                    <a:pt x="199517" y="46100"/>
                  </a:moveTo>
                  <a:lnTo>
                    <a:pt x="187833" y="51180"/>
                  </a:lnTo>
                  <a:lnTo>
                    <a:pt x="191643" y="60960"/>
                  </a:lnTo>
                  <a:lnTo>
                    <a:pt x="195199" y="70485"/>
                  </a:lnTo>
                  <a:lnTo>
                    <a:pt x="198500" y="80645"/>
                  </a:lnTo>
                  <a:lnTo>
                    <a:pt x="201930" y="91566"/>
                  </a:lnTo>
                  <a:lnTo>
                    <a:pt x="203835" y="98551"/>
                  </a:lnTo>
                  <a:lnTo>
                    <a:pt x="216153" y="94996"/>
                  </a:lnTo>
                  <a:lnTo>
                    <a:pt x="214122" y="87757"/>
                  </a:lnTo>
                  <a:lnTo>
                    <a:pt x="207137" y="66039"/>
                  </a:lnTo>
                  <a:lnTo>
                    <a:pt x="203581" y="56387"/>
                  </a:lnTo>
                  <a:lnTo>
                    <a:pt x="199517" y="46100"/>
                  </a:lnTo>
                  <a:close/>
                </a:path>
                <a:path w="643254" h="2518410">
                  <a:moveTo>
                    <a:pt x="225806" y="132207"/>
                  </a:moveTo>
                  <a:lnTo>
                    <a:pt x="213360" y="135127"/>
                  </a:lnTo>
                  <a:lnTo>
                    <a:pt x="215138" y="142494"/>
                  </a:lnTo>
                  <a:lnTo>
                    <a:pt x="218440" y="156972"/>
                  </a:lnTo>
                  <a:lnTo>
                    <a:pt x="221742" y="172085"/>
                  </a:lnTo>
                  <a:lnTo>
                    <a:pt x="224155" y="184530"/>
                  </a:lnTo>
                  <a:lnTo>
                    <a:pt x="236600" y="181990"/>
                  </a:lnTo>
                  <a:lnTo>
                    <a:pt x="234061" y="169417"/>
                  </a:lnTo>
                  <a:lnTo>
                    <a:pt x="230886" y="154177"/>
                  </a:lnTo>
                  <a:lnTo>
                    <a:pt x="227457" y="139573"/>
                  </a:lnTo>
                  <a:lnTo>
                    <a:pt x="225806" y="132207"/>
                  </a:lnTo>
                  <a:close/>
                </a:path>
                <a:path w="643254" h="2518410">
                  <a:moveTo>
                    <a:pt x="243713" y="219583"/>
                  </a:moveTo>
                  <a:lnTo>
                    <a:pt x="231267" y="221869"/>
                  </a:lnTo>
                  <a:lnTo>
                    <a:pt x="234188" y="238760"/>
                  </a:lnTo>
                  <a:lnTo>
                    <a:pt x="237236" y="256794"/>
                  </a:lnTo>
                  <a:lnTo>
                    <a:pt x="239649" y="271779"/>
                  </a:lnTo>
                  <a:lnTo>
                    <a:pt x="252222" y="269748"/>
                  </a:lnTo>
                  <a:lnTo>
                    <a:pt x="249809" y="254635"/>
                  </a:lnTo>
                  <a:lnTo>
                    <a:pt x="246761" y="236474"/>
                  </a:lnTo>
                  <a:lnTo>
                    <a:pt x="243713" y="219583"/>
                  </a:lnTo>
                  <a:close/>
                </a:path>
                <a:path w="643254" h="2518410">
                  <a:moveTo>
                    <a:pt x="257937" y="307466"/>
                  </a:moveTo>
                  <a:lnTo>
                    <a:pt x="245364" y="309372"/>
                  </a:lnTo>
                  <a:lnTo>
                    <a:pt x="246125" y="314578"/>
                  </a:lnTo>
                  <a:lnTo>
                    <a:pt x="251841" y="355600"/>
                  </a:lnTo>
                  <a:lnTo>
                    <a:pt x="252349" y="359537"/>
                  </a:lnTo>
                  <a:lnTo>
                    <a:pt x="264922" y="358013"/>
                  </a:lnTo>
                  <a:lnTo>
                    <a:pt x="264414" y="353949"/>
                  </a:lnTo>
                  <a:lnTo>
                    <a:pt x="258699" y="312674"/>
                  </a:lnTo>
                  <a:lnTo>
                    <a:pt x="257937" y="307466"/>
                  </a:lnTo>
                  <a:close/>
                </a:path>
                <a:path w="643254" h="2518410">
                  <a:moveTo>
                    <a:pt x="269621" y="395732"/>
                  </a:moveTo>
                  <a:lnTo>
                    <a:pt x="257048" y="397383"/>
                  </a:lnTo>
                  <a:lnTo>
                    <a:pt x="257175" y="398652"/>
                  </a:lnTo>
                  <a:lnTo>
                    <a:pt x="262509" y="443484"/>
                  </a:lnTo>
                  <a:lnTo>
                    <a:pt x="262890" y="447675"/>
                  </a:lnTo>
                  <a:lnTo>
                    <a:pt x="275590" y="446404"/>
                  </a:lnTo>
                  <a:lnTo>
                    <a:pt x="269875" y="397001"/>
                  </a:lnTo>
                  <a:lnTo>
                    <a:pt x="269621" y="395732"/>
                  </a:lnTo>
                  <a:close/>
                </a:path>
                <a:path w="643254" h="2518410">
                  <a:moveTo>
                    <a:pt x="279653" y="484250"/>
                  </a:moveTo>
                  <a:lnTo>
                    <a:pt x="266953" y="485648"/>
                  </a:lnTo>
                  <a:lnTo>
                    <a:pt x="267462" y="490092"/>
                  </a:lnTo>
                  <a:lnTo>
                    <a:pt x="272034" y="536066"/>
                  </a:lnTo>
                  <a:lnTo>
                    <a:pt x="284734" y="534797"/>
                  </a:lnTo>
                  <a:lnTo>
                    <a:pt x="280162" y="488823"/>
                  </a:lnTo>
                  <a:lnTo>
                    <a:pt x="279653" y="484250"/>
                  </a:lnTo>
                  <a:close/>
                </a:path>
                <a:path w="643254" h="2518410">
                  <a:moveTo>
                    <a:pt x="288163" y="572897"/>
                  </a:moveTo>
                  <a:lnTo>
                    <a:pt x="275463" y="574039"/>
                  </a:lnTo>
                  <a:lnTo>
                    <a:pt x="276733" y="588010"/>
                  </a:lnTo>
                  <a:lnTo>
                    <a:pt x="279781" y="624586"/>
                  </a:lnTo>
                  <a:lnTo>
                    <a:pt x="292353" y="623570"/>
                  </a:lnTo>
                  <a:lnTo>
                    <a:pt x="289433" y="586866"/>
                  </a:lnTo>
                  <a:lnTo>
                    <a:pt x="288163" y="572897"/>
                  </a:lnTo>
                  <a:close/>
                </a:path>
                <a:path w="643254" h="2518410">
                  <a:moveTo>
                    <a:pt x="295275" y="661542"/>
                  </a:moveTo>
                  <a:lnTo>
                    <a:pt x="282701" y="662432"/>
                  </a:lnTo>
                  <a:lnTo>
                    <a:pt x="284861" y="691388"/>
                  </a:lnTo>
                  <a:lnTo>
                    <a:pt x="286258" y="713104"/>
                  </a:lnTo>
                  <a:lnTo>
                    <a:pt x="298958" y="712215"/>
                  </a:lnTo>
                  <a:lnTo>
                    <a:pt x="297434" y="690499"/>
                  </a:lnTo>
                  <a:lnTo>
                    <a:pt x="295275" y="661542"/>
                  </a:lnTo>
                  <a:close/>
                </a:path>
                <a:path w="643254" h="2518410">
                  <a:moveTo>
                    <a:pt x="301498" y="750315"/>
                  </a:moveTo>
                  <a:lnTo>
                    <a:pt x="288798" y="751077"/>
                  </a:lnTo>
                  <a:lnTo>
                    <a:pt x="291846" y="801751"/>
                  </a:lnTo>
                  <a:lnTo>
                    <a:pt x="304546" y="801115"/>
                  </a:lnTo>
                  <a:lnTo>
                    <a:pt x="304419" y="798576"/>
                  </a:lnTo>
                  <a:lnTo>
                    <a:pt x="301498" y="750315"/>
                  </a:lnTo>
                  <a:close/>
                </a:path>
                <a:path w="643254" h="2518410">
                  <a:moveTo>
                    <a:pt x="306577" y="839088"/>
                  </a:moveTo>
                  <a:lnTo>
                    <a:pt x="293877" y="839851"/>
                  </a:lnTo>
                  <a:lnTo>
                    <a:pt x="294767" y="854837"/>
                  </a:lnTo>
                  <a:lnTo>
                    <a:pt x="296291" y="890524"/>
                  </a:lnTo>
                  <a:lnTo>
                    <a:pt x="308991" y="889888"/>
                  </a:lnTo>
                  <a:lnTo>
                    <a:pt x="307340" y="854201"/>
                  </a:lnTo>
                  <a:lnTo>
                    <a:pt x="306577" y="839088"/>
                  </a:lnTo>
                  <a:close/>
                </a:path>
                <a:path w="643254" h="2518410">
                  <a:moveTo>
                    <a:pt x="310642" y="927988"/>
                  </a:moveTo>
                  <a:lnTo>
                    <a:pt x="297942" y="928497"/>
                  </a:lnTo>
                  <a:lnTo>
                    <a:pt x="299466" y="967994"/>
                  </a:lnTo>
                  <a:lnTo>
                    <a:pt x="299847" y="979297"/>
                  </a:lnTo>
                  <a:lnTo>
                    <a:pt x="312547" y="978788"/>
                  </a:lnTo>
                  <a:lnTo>
                    <a:pt x="312166" y="967613"/>
                  </a:lnTo>
                  <a:lnTo>
                    <a:pt x="310642" y="927988"/>
                  </a:lnTo>
                  <a:close/>
                </a:path>
                <a:path w="643254" h="2518410">
                  <a:moveTo>
                    <a:pt x="313817" y="1016888"/>
                  </a:moveTo>
                  <a:lnTo>
                    <a:pt x="301117" y="1017269"/>
                  </a:lnTo>
                  <a:lnTo>
                    <a:pt x="301371" y="1025525"/>
                  </a:lnTo>
                  <a:lnTo>
                    <a:pt x="302260" y="1068070"/>
                  </a:lnTo>
                  <a:lnTo>
                    <a:pt x="314960" y="1067816"/>
                  </a:lnTo>
                  <a:lnTo>
                    <a:pt x="314071" y="1025144"/>
                  </a:lnTo>
                  <a:lnTo>
                    <a:pt x="313817" y="1016888"/>
                  </a:lnTo>
                  <a:close/>
                </a:path>
                <a:path w="643254" h="2518410">
                  <a:moveTo>
                    <a:pt x="315849" y="1105789"/>
                  </a:moveTo>
                  <a:lnTo>
                    <a:pt x="303149" y="1106170"/>
                  </a:lnTo>
                  <a:lnTo>
                    <a:pt x="303911" y="1141730"/>
                  </a:lnTo>
                  <a:lnTo>
                    <a:pt x="304038" y="1156843"/>
                  </a:lnTo>
                  <a:lnTo>
                    <a:pt x="316738" y="1156716"/>
                  </a:lnTo>
                  <a:lnTo>
                    <a:pt x="316611" y="1141476"/>
                  </a:lnTo>
                  <a:lnTo>
                    <a:pt x="315849" y="1105789"/>
                  </a:lnTo>
                  <a:close/>
                </a:path>
                <a:path w="643254" h="2518410">
                  <a:moveTo>
                    <a:pt x="316992" y="1194816"/>
                  </a:moveTo>
                  <a:lnTo>
                    <a:pt x="304292" y="1194943"/>
                  </a:lnTo>
                  <a:lnTo>
                    <a:pt x="304673" y="1245743"/>
                  </a:lnTo>
                  <a:lnTo>
                    <a:pt x="317373" y="1245616"/>
                  </a:lnTo>
                  <a:lnTo>
                    <a:pt x="316992" y="1194816"/>
                  </a:lnTo>
                  <a:close/>
                </a:path>
                <a:path w="643254" h="2518410">
                  <a:moveTo>
                    <a:pt x="317626" y="1283716"/>
                  </a:moveTo>
                  <a:lnTo>
                    <a:pt x="304926" y="1283843"/>
                  </a:lnTo>
                  <a:lnTo>
                    <a:pt x="305308" y="1334643"/>
                  </a:lnTo>
                  <a:lnTo>
                    <a:pt x="318008" y="1334516"/>
                  </a:lnTo>
                  <a:lnTo>
                    <a:pt x="317626" y="1283716"/>
                  </a:lnTo>
                  <a:close/>
                </a:path>
                <a:path w="643254" h="2518410">
                  <a:moveTo>
                    <a:pt x="318389" y="1372616"/>
                  </a:moveTo>
                  <a:lnTo>
                    <a:pt x="305689" y="1372743"/>
                  </a:lnTo>
                  <a:lnTo>
                    <a:pt x="305689" y="1376552"/>
                  </a:lnTo>
                  <a:lnTo>
                    <a:pt x="306705" y="1423543"/>
                  </a:lnTo>
                  <a:lnTo>
                    <a:pt x="319405" y="1423289"/>
                  </a:lnTo>
                  <a:lnTo>
                    <a:pt x="318391" y="1376552"/>
                  </a:lnTo>
                  <a:lnTo>
                    <a:pt x="318389" y="1372616"/>
                  </a:lnTo>
                  <a:close/>
                </a:path>
                <a:path w="643254" h="2518410">
                  <a:moveTo>
                    <a:pt x="320294" y="1461389"/>
                  </a:moveTo>
                  <a:lnTo>
                    <a:pt x="307594" y="1461643"/>
                  </a:lnTo>
                  <a:lnTo>
                    <a:pt x="308228" y="1493012"/>
                  </a:lnTo>
                  <a:lnTo>
                    <a:pt x="308864" y="1512570"/>
                  </a:lnTo>
                  <a:lnTo>
                    <a:pt x="321564" y="1512062"/>
                  </a:lnTo>
                  <a:lnTo>
                    <a:pt x="320928" y="1492758"/>
                  </a:lnTo>
                  <a:lnTo>
                    <a:pt x="320294" y="1461389"/>
                  </a:lnTo>
                  <a:close/>
                </a:path>
                <a:path w="643254" h="2518410">
                  <a:moveTo>
                    <a:pt x="322834" y="1550162"/>
                  </a:moveTo>
                  <a:lnTo>
                    <a:pt x="310134" y="1550670"/>
                  </a:lnTo>
                  <a:lnTo>
                    <a:pt x="312039" y="1601470"/>
                  </a:lnTo>
                  <a:lnTo>
                    <a:pt x="324739" y="1600962"/>
                  </a:lnTo>
                  <a:lnTo>
                    <a:pt x="322834" y="1550162"/>
                  </a:lnTo>
                  <a:close/>
                </a:path>
                <a:path w="643254" h="2518410">
                  <a:moveTo>
                    <a:pt x="326517" y="1638935"/>
                  </a:moveTo>
                  <a:lnTo>
                    <a:pt x="313817" y="1639570"/>
                  </a:lnTo>
                  <a:lnTo>
                    <a:pt x="314960" y="1664081"/>
                  </a:lnTo>
                  <a:lnTo>
                    <a:pt x="316357" y="1690370"/>
                  </a:lnTo>
                  <a:lnTo>
                    <a:pt x="329057" y="1689608"/>
                  </a:lnTo>
                  <a:lnTo>
                    <a:pt x="327533" y="1663445"/>
                  </a:lnTo>
                  <a:lnTo>
                    <a:pt x="326517" y="1638935"/>
                  </a:lnTo>
                  <a:close/>
                </a:path>
                <a:path w="643254" h="2518410">
                  <a:moveTo>
                    <a:pt x="331216" y="1727581"/>
                  </a:moveTo>
                  <a:lnTo>
                    <a:pt x="318516" y="1728343"/>
                  </a:lnTo>
                  <a:lnTo>
                    <a:pt x="321183" y="1774189"/>
                  </a:lnTo>
                  <a:lnTo>
                    <a:pt x="321564" y="1779143"/>
                  </a:lnTo>
                  <a:lnTo>
                    <a:pt x="334137" y="1778254"/>
                  </a:lnTo>
                  <a:lnTo>
                    <a:pt x="333883" y="1773427"/>
                  </a:lnTo>
                  <a:lnTo>
                    <a:pt x="331216" y="1727581"/>
                  </a:lnTo>
                  <a:close/>
                </a:path>
                <a:path w="643254" h="2518410">
                  <a:moveTo>
                    <a:pt x="336803" y="1816354"/>
                  </a:moveTo>
                  <a:lnTo>
                    <a:pt x="324103" y="1817116"/>
                  </a:lnTo>
                  <a:lnTo>
                    <a:pt x="324866" y="1827911"/>
                  </a:lnTo>
                  <a:lnTo>
                    <a:pt x="327787" y="1867916"/>
                  </a:lnTo>
                  <a:lnTo>
                    <a:pt x="340487" y="1866900"/>
                  </a:lnTo>
                  <a:lnTo>
                    <a:pt x="337439" y="1827022"/>
                  </a:lnTo>
                  <a:lnTo>
                    <a:pt x="336803" y="1816354"/>
                  </a:lnTo>
                  <a:close/>
                </a:path>
                <a:path w="643254" h="2518410">
                  <a:moveTo>
                    <a:pt x="343535" y="1904873"/>
                  </a:moveTo>
                  <a:lnTo>
                    <a:pt x="330835" y="1905889"/>
                  </a:lnTo>
                  <a:lnTo>
                    <a:pt x="332867" y="1931543"/>
                  </a:lnTo>
                  <a:lnTo>
                    <a:pt x="335152" y="1956562"/>
                  </a:lnTo>
                  <a:lnTo>
                    <a:pt x="347852" y="1955419"/>
                  </a:lnTo>
                  <a:lnTo>
                    <a:pt x="345567" y="1930400"/>
                  </a:lnTo>
                  <a:lnTo>
                    <a:pt x="343535" y="1904873"/>
                  </a:lnTo>
                  <a:close/>
                </a:path>
                <a:path w="643254" h="2518410">
                  <a:moveTo>
                    <a:pt x="351409" y="1993264"/>
                  </a:moveTo>
                  <a:lnTo>
                    <a:pt x="338709" y="1994535"/>
                  </a:lnTo>
                  <a:lnTo>
                    <a:pt x="342138" y="2029587"/>
                  </a:lnTo>
                  <a:lnTo>
                    <a:pt x="343789" y="2045208"/>
                  </a:lnTo>
                  <a:lnTo>
                    <a:pt x="356489" y="2043811"/>
                  </a:lnTo>
                  <a:lnTo>
                    <a:pt x="354838" y="2028317"/>
                  </a:lnTo>
                  <a:lnTo>
                    <a:pt x="351409" y="1993264"/>
                  </a:lnTo>
                  <a:close/>
                </a:path>
                <a:path w="643254" h="2518410">
                  <a:moveTo>
                    <a:pt x="360680" y="2081657"/>
                  </a:moveTo>
                  <a:lnTo>
                    <a:pt x="347980" y="2083054"/>
                  </a:lnTo>
                  <a:lnTo>
                    <a:pt x="352425" y="2121281"/>
                  </a:lnTo>
                  <a:lnTo>
                    <a:pt x="354075" y="2133600"/>
                  </a:lnTo>
                  <a:lnTo>
                    <a:pt x="366649" y="2131949"/>
                  </a:lnTo>
                  <a:lnTo>
                    <a:pt x="365125" y="2119757"/>
                  </a:lnTo>
                  <a:lnTo>
                    <a:pt x="360680" y="2081657"/>
                  </a:lnTo>
                  <a:close/>
                </a:path>
                <a:path w="643254" h="2518410">
                  <a:moveTo>
                    <a:pt x="371475" y="2169668"/>
                  </a:moveTo>
                  <a:lnTo>
                    <a:pt x="358901" y="2171446"/>
                  </a:lnTo>
                  <a:lnTo>
                    <a:pt x="363600" y="2205736"/>
                  </a:lnTo>
                  <a:lnTo>
                    <a:pt x="366014" y="2221865"/>
                  </a:lnTo>
                  <a:lnTo>
                    <a:pt x="378587" y="2219960"/>
                  </a:lnTo>
                  <a:lnTo>
                    <a:pt x="376174" y="2203958"/>
                  </a:lnTo>
                  <a:lnTo>
                    <a:pt x="371475" y="2169668"/>
                  </a:lnTo>
                  <a:close/>
                </a:path>
                <a:path w="643254" h="2518410">
                  <a:moveTo>
                    <a:pt x="384428" y="2257552"/>
                  </a:moveTo>
                  <a:lnTo>
                    <a:pt x="371856" y="2259457"/>
                  </a:lnTo>
                  <a:lnTo>
                    <a:pt x="372491" y="2263648"/>
                  </a:lnTo>
                  <a:lnTo>
                    <a:pt x="375539" y="2281936"/>
                  </a:lnTo>
                  <a:lnTo>
                    <a:pt x="378714" y="2299589"/>
                  </a:lnTo>
                  <a:lnTo>
                    <a:pt x="380492" y="2309749"/>
                  </a:lnTo>
                  <a:lnTo>
                    <a:pt x="393065" y="2307463"/>
                  </a:lnTo>
                  <a:lnTo>
                    <a:pt x="391160" y="2297303"/>
                  </a:lnTo>
                  <a:lnTo>
                    <a:pt x="388112" y="2279777"/>
                  </a:lnTo>
                  <a:lnTo>
                    <a:pt x="385064" y="2261616"/>
                  </a:lnTo>
                  <a:lnTo>
                    <a:pt x="384428" y="2257552"/>
                  </a:lnTo>
                  <a:close/>
                </a:path>
                <a:path w="643254" h="2518410">
                  <a:moveTo>
                    <a:pt x="400303" y="2344674"/>
                  </a:moveTo>
                  <a:lnTo>
                    <a:pt x="387858" y="2347214"/>
                  </a:lnTo>
                  <a:lnTo>
                    <a:pt x="388112" y="2348992"/>
                  </a:lnTo>
                  <a:lnTo>
                    <a:pt x="391414" y="2364105"/>
                  </a:lnTo>
                  <a:lnTo>
                    <a:pt x="394843" y="2378837"/>
                  </a:lnTo>
                  <a:lnTo>
                    <a:pt x="398018" y="2392680"/>
                  </a:lnTo>
                  <a:lnTo>
                    <a:pt x="399161" y="2397125"/>
                  </a:lnTo>
                  <a:lnTo>
                    <a:pt x="411480" y="2393950"/>
                  </a:lnTo>
                  <a:lnTo>
                    <a:pt x="410337" y="2389759"/>
                  </a:lnTo>
                  <a:lnTo>
                    <a:pt x="407162" y="2376043"/>
                  </a:lnTo>
                  <a:lnTo>
                    <a:pt x="403860" y="2361565"/>
                  </a:lnTo>
                  <a:lnTo>
                    <a:pt x="400303" y="2344674"/>
                  </a:lnTo>
                  <a:close/>
                </a:path>
                <a:path w="643254" h="2518410">
                  <a:moveTo>
                    <a:pt x="421513" y="2430399"/>
                  </a:moveTo>
                  <a:lnTo>
                    <a:pt x="409321" y="2434082"/>
                  </a:lnTo>
                  <a:lnTo>
                    <a:pt x="411607" y="2441702"/>
                  </a:lnTo>
                  <a:lnTo>
                    <a:pt x="415163" y="2452116"/>
                  </a:lnTo>
                  <a:lnTo>
                    <a:pt x="418719" y="2462022"/>
                  </a:lnTo>
                  <a:lnTo>
                    <a:pt x="422148" y="2470912"/>
                  </a:lnTo>
                  <a:lnTo>
                    <a:pt x="425831" y="2479167"/>
                  </a:lnTo>
                  <a:lnTo>
                    <a:pt x="427482" y="2482596"/>
                  </a:lnTo>
                  <a:lnTo>
                    <a:pt x="438912" y="2477008"/>
                  </a:lnTo>
                  <a:lnTo>
                    <a:pt x="437515" y="2474087"/>
                  </a:lnTo>
                  <a:lnTo>
                    <a:pt x="434086" y="2466213"/>
                  </a:lnTo>
                  <a:lnTo>
                    <a:pt x="430657" y="2457577"/>
                  </a:lnTo>
                  <a:lnTo>
                    <a:pt x="427227" y="2448179"/>
                  </a:lnTo>
                  <a:lnTo>
                    <a:pt x="423799" y="2437892"/>
                  </a:lnTo>
                  <a:lnTo>
                    <a:pt x="421513" y="2430399"/>
                  </a:lnTo>
                  <a:close/>
                </a:path>
                <a:path w="643254" h="2518410">
                  <a:moveTo>
                    <a:pt x="459043" y="2504536"/>
                  </a:moveTo>
                  <a:lnTo>
                    <a:pt x="452247" y="2515108"/>
                  </a:lnTo>
                  <a:lnTo>
                    <a:pt x="453771" y="2516124"/>
                  </a:lnTo>
                  <a:lnTo>
                    <a:pt x="457835" y="2517521"/>
                  </a:lnTo>
                  <a:lnTo>
                    <a:pt x="458216" y="2517775"/>
                  </a:lnTo>
                  <a:lnTo>
                    <a:pt x="458724" y="2517902"/>
                  </a:lnTo>
                  <a:lnTo>
                    <a:pt x="459232" y="2517902"/>
                  </a:lnTo>
                  <a:lnTo>
                    <a:pt x="462661" y="2518410"/>
                  </a:lnTo>
                  <a:lnTo>
                    <a:pt x="463803" y="2518410"/>
                  </a:lnTo>
                  <a:lnTo>
                    <a:pt x="470916" y="2518156"/>
                  </a:lnTo>
                  <a:lnTo>
                    <a:pt x="507111" y="2507234"/>
                  </a:lnTo>
                  <a:lnTo>
                    <a:pt x="506428" y="2505837"/>
                  </a:lnTo>
                  <a:lnTo>
                    <a:pt x="464439" y="2505837"/>
                  </a:lnTo>
                  <a:lnTo>
                    <a:pt x="463296" y="2505710"/>
                  </a:lnTo>
                  <a:lnTo>
                    <a:pt x="462253" y="2505702"/>
                  </a:lnTo>
                  <a:lnTo>
                    <a:pt x="460883" y="2505329"/>
                  </a:lnTo>
                  <a:lnTo>
                    <a:pt x="461275" y="2505329"/>
                  </a:lnTo>
                  <a:lnTo>
                    <a:pt x="460271" y="2504948"/>
                  </a:lnTo>
                  <a:lnTo>
                    <a:pt x="459867" y="2504948"/>
                  </a:lnTo>
                  <a:lnTo>
                    <a:pt x="459043" y="2504536"/>
                  </a:lnTo>
                  <a:close/>
                </a:path>
                <a:path w="643254" h="2518410">
                  <a:moveTo>
                    <a:pt x="463499" y="2505702"/>
                  </a:moveTo>
                  <a:lnTo>
                    <a:pt x="463296" y="2505710"/>
                  </a:lnTo>
                  <a:lnTo>
                    <a:pt x="464439" y="2505837"/>
                  </a:lnTo>
                  <a:lnTo>
                    <a:pt x="463499" y="2505702"/>
                  </a:lnTo>
                  <a:close/>
                </a:path>
                <a:path w="643254" h="2518410">
                  <a:moveTo>
                    <a:pt x="501523" y="2495804"/>
                  </a:moveTo>
                  <a:lnTo>
                    <a:pt x="463499" y="2505702"/>
                  </a:lnTo>
                  <a:lnTo>
                    <a:pt x="464439" y="2505837"/>
                  </a:lnTo>
                  <a:lnTo>
                    <a:pt x="506428" y="2505837"/>
                  </a:lnTo>
                  <a:lnTo>
                    <a:pt x="501523" y="2495804"/>
                  </a:lnTo>
                  <a:close/>
                </a:path>
                <a:path w="643254" h="2518410">
                  <a:moveTo>
                    <a:pt x="460883" y="2505329"/>
                  </a:moveTo>
                  <a:lnTo>
                    <a:pt x="462280" y="2505710"/>
                  </a:lnTo>
                  <a:lnTo>
                    <a:pt x="461512" y="2505418"/>
                  </a:lnTo>
                  <a:lnTo>
                    <a:pt x="460883" y="2505329"/>
                  </a:lnTo>
                  <a:close/>
                </a:path>
                <a:path w="643254" h="2518410">
                  <a:moveTo>
                    <a:pt x="461512" y="2505418"/>
                  </a:moveTo>
                  <a:lnTo>
                    <a:pt x="462280" y="2505710"/>
                  </a:lnTo>
                  <a:lnTo>
                    <a:pt x="463499" y="2505702"/>
                  </a:lnTo>
                  <a:lnTo>
                    <a:pt x="461512" y="2505418"/>
                  </a:lnTo>
                  <a:close/>
                </a:path>
                <a:path w="643254" h="2518410">
                  <a:moveTo>
                    <a:pt x="461275" y="2505329"/>
                  </a:moveTo>
                  <a:lnTo>
                    <a:pt x="460883" y="2505329"/>
                  </a:lnTo>
                  <a:lnTo>
                    <a:pt x="461512" y="2505418"/>
                  </a:lnTo>
                  <a:lnTo>
                    <a:pt x="461275" y="2505329"/>
                  </a:lnTo>
                  <a:close/>
                </a:path>
                <a:path w="643254" h="2518410">
                  <a:moveTo>
                    <a:pt x="459071" y="2504492"/>
                  </a:moveTo>
                  <a:lnTo>
                    <a:pt x="459867" y="2504948"/>
                  </a:lnTo>
                  <a:lnTo>
                    <a:pt x="459333" y="2504592"/>
                  </a:lnTo>
                  <a:lnTo>
                    <a:pt x="459071" y="2504492"/>
                  </a:lnTo>
                  <a:close/>
                </a:path>
                <a:path w="643254" h="2518410">
                  <a:moveTo>
                    <a:pt x="459333" y="2504592"/>
                  </a:moveTo>
                  <a:lnTo>
                    <a:pt x="459867" y="2504948"/>
                  </a:lnTo>
                  <a:lnTo>
                    <a:pt x="460271" y="2504948"/>
                  </a:lnTo>
                  <a:lnTo>
                    <a:pt x="459333" y="2504592"/>
                  </a:lnTo>
                  <a:close/>
                </a:path>
                <a:path w="643254" h="2518410">
                  <a:moveTo>
                    <a:pt x="459105" y="2504440"/>
                  </a:moveTo>
                  <a:lnTo>
                    <a:pt x="459333" y="2504592"/>
                  </a:lnTo>
                  <a:lnTo>
                    <a:pt x="459105" y="2504440"/>
                  </a:lnTo>
                  <a:close/>
                </a:path>
                <a:path w="643254" h="2518410">
                  <a:moveTo>
                    <a:pt x="458597" y="2504313"/>
                  </a:moveTo>
                  <a:lnTo>
                    <a:pt x="459043" y="2504536"/>
                  </a:lnTo>
                  <a:lnTo>
                    <a:pt x="458597" y="2504313"/>
                  </a:lnTo>
                  <a:close/>
                </a:path>
                <a:path w="643254" h="2518410">
                  <a:moveTo>
                    <a:pt x="562991" y="2437130"/>
                  </a:moveTo>
                  <a:lnTo>
                    <a:pt x="552323" y="2451862"/>
                  </a:lnTo>
                  <a:lnTo>
                    <a:pt x="540893" y="2465324"/>
                  </a:lnTo>
                  <a:lnTo>
                    <a:pt x="530860" y="2474976"/>
                  </a:lnTo>
                  <a:lnTo>
                    <a:pt x="539750" y="2484120"/>
                  </a:lnTo>
                  <a:lnTo>
                    <a:pt x="549656" y="2474468"/>
                  </a:lnTo>
                  <a:lnTo>
                    <a:pt x="561975" y="2460117"/>
                  </a:lnTo>
                  <a:lnTo>
                    <a:pt x="573277" y="2444623"/>
                  </a:lnTo>
                  <a:lnTo>
                    <a:pt x="562991" y="2437130"/>
                  </a:lnTo>
                  <a:close/>
                </a:path>
                <a:path w="643254" h="2518410">
                  <a:moveTo>
                    <a:pt x="609753" y="2365248"/>
                  </a:moveTo>
                  <a:lnTo>
                    <a:pt x="596900" y="2365248"/>
                  </a:lnTo>
                  <a:lnTo>
                    <a:pt x="596646" y="2366137"/>
                  </a:lnTo>
                  <a:lnTo>
                    <a:pt x="590169" y="2384679"/>
                  </a:lnTo>
                  <a:lnTo>
                    <a:pt x="582168" y="2403221"/>
                  </a:lnTo>
                  <a:lnTo>
                    <a:pt x="581278" y="2404872"/>
                  </a:lnTo>
                  <a:lnTo>
                    <a:pt x="592582" y="2410714"/>
                  </a:lnTo>
                  <a:lnTo>
                    <a:pt x="593471" y="2408936"/>
                  </a:lnTo>
                  <a:lnTo>
                    <a:pt x="601726" y="2389632"/>
                  </a:lnTo>
                  <a:lnTo>
                    <a:pt x="608965" y="2369185"/>
                  </a:lnTo>
                  <a:lnTo>
                    <a:pt x="609092" y="2368677"/>
                  </a:lnTo>
                  <a:lnTo>
                    <a:pt x="609753" y="2365248"/>
                  </a:lnTo>
                  <a:close/>
                </a:path>
                <a:path w="643254" h="2518410">
                  <a:moveTo>
                    <a:pt x="596716" y="2365777"/>
                  </a:moveTo>
                  <a:lnTo>
                    <a:pt x="596592" y="2366137"/>
                  </a:lnTo>
                  <a:lnTo>
                    <a:pt x="596716" y="2365777"/>
                  </a:lnTo>
                  <a:close/>
                </a:path>
                <a:path w="643254" h="2518410">
                  <a:moveTo>
                    <a:pt x="596900" y="2365248"/>
                  </a:moveTo>
                  <a:lnTo>
                    <a:pt x="596716" y="2365777"/>
                  </a:lnTo>
                  <a:lnTo>
                    <a:pt x="596646" y="2366137"/>
                  </a:lnTo>
                  <a:lnTo>
                    <a:pt x="596900" y="2365248"/>
                  </a:lnTo>
                  <a:close/>
                </a:path>
                <a:path w="643254" h="2518410">
                  <a:moveTo>
                    <a:pt x="598043" y="2359025"/>
                  </a:moveTo>
                  <a:lnTo>
                    <a:pt x="596716" y="2365777"/>
                  </a:lnTo>
                  <a:lnTo>
                    <a:pt x="596900" y="2365248"/>
                  </a:lnTo>
                  <a:lnTo>
                    <a:pt x="609753" y="2365248"/>
                  </a:lnTo>
                  <a:lnTo>
                    <a:pt x="610489" y="2361438"/>
                  </a:lnTo>
                  <a:lnTo>
                    <a:pt x="598043" y="2359025"/>
                  </a:lnTo>
                  <a:close/>
                </a:path>
                <a:path w="643254" h="2518410">
                  <a:moveTo>
                    <a:pt x="615950" y="2283460"/>
                  </a:moveTo>
                  <a:lnTo>
                    <a:pt x="567436" y="2353564"/>
                  </a:lnTo>
                  <a:lnTo>
                    <a:pt x="642874" y="2364359"/>
                  </a:lnTo>
                  <a:lnTo>
                    <a:pt x="615950" y="22834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694676" y="4405122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33590" y="2736850"/>
              <a:ext cx="643255" cy="2518410"/>
            </a:xfrm>
            <a:custGeom>
              <a:avLst/>
              <a:gdLst/>
              <a:ahLst/>
              <a:cxnLst/>
              <a:rect l="l" t="t" r="r" b="b"/>
              <a:pathLst>
                <a:path w="643254" h="2518410">
                  <a:moveTo>
                    <a:pt x="5079" y="183261"/>
                  </a:moveTo>
                  <a:lnTo>
                    <a:pt x="3428" y="191515"/>
                  </a:lnTo>
                  <a:lnTo>
                    <a:pt x="888" y="213233"/>
                  </a:lnTo>
                  <a:lnTo>
                    <a:pt x="0" y="234696"/>
                  </a:lnTo>
                  <a:lnTo>
                    <a:pt x="12700" y="235203"/>
                  </a:lnTo>
                  <a:lnTo>
                    <a:pt x="13588" y="213740"/>
                  </a:lnTo>
                  <a:lnTo>
                    <a:pt x="16128" y="193039"/>
                  </a:lnTo>
                  <a:lnTo>
                    <a:pt x="17525" y="185674"/>
                  </a:lnTo>
                  <a:lnTo>
                    <a:pt x="5079" y="183261"/>
                  </a:lnTo>
                  <a:close/>
                </a:path>
                <a:path w="643254" h="2518410">
                  <a:moveTo>
                    <a:pt x="34798" y="97916"/>
                  </a:moveTo>
                  <a:lnTo>
                    <a:pt x="28575" y="109854"/>
                  </a:lnTo>
                  <a:lnTo>
                    <a:pt x="20319" y="129286"/>
                  </a:lnTo>
                  <a:lnTo>
                    <a:pt x="14731" y="145541"/>
                  </a:lnTo>
                  <a:lnTo>
                    <a:pt x="26669" y="149733"/>
                  </a:lnTo>
                  <a:lnTo>
                    <a:pt x="32384" y="133350"/>
                  </a:lnTo>
                  <a:lnTo>
                    <a:pt x="40258" y="114808"/>
                  </a:lnTo>
                  <a:lnTo>
                    <a:pt x="46100" y="103759"/>
                  </a:lnTo>
                  <a:lnTo>
                    <a:pt x="34798" y="97916"/>
                  </a:lnTo>
                  <a:close/>
                </a:path>
                <a:path w="643254" h="2518410">
                  <a:moveTo>
                    <a:pt x="91439" y="26797"/>
                  </a:moveTo>
                  <a:lnTo>
                    <a:pt x="85216" y="31750"/>
                  </a:lnTo>
                  <a:lnTo>
                    <a:pt x="72262" y="44450"/>
                  </a:lnTo>
                  <a:lnTo>
                    <a:pt x="59943" y="58674"/>
                  </a:lnTo>
                  <a:lnTo>
                    <a:pt x="55499" y="64897"/>
                  </a:lnTo>
                  <a:lnTo>
                    <a:pt x="65785" y="72389"/>
                  </a:lnTo>
                  <a:lnTo>
                    <a:pt x="70230" y="66166"/>
                  </a:lnTo>
                  <a:lnTo>
                    <a:pt x="81787" y="52704"/>
                  </a:lnTo>
                  <a:lnTo>
                    <a:pt x="93979" y="40894"/>
                  </a:lnTo>
                  <a:lnTo>
                    <a:pt x="99313" y="36829"/>
                  </a:lnTo>
                  <a:lnTo>
                    <a:pt x="91439" y="26797"/>
                  </a:lnTo>
                  <a:close/>
                </a:path>
                <a:path w="643254" h="2518410">
                  <a:moveTo>
                    <a:pt x="172738" y="17652"/>
                  </a:moveTo>
                  <a:lnTo>
                    <a:pt x="168275" y="17652"/>
                  </a:lnTo>
                  <a:lnTo>
                    <a:pt x="168909" y="18287"/>
                  </a:lnTo>
                  <a:lnTo>
                    <a:pt x="170179" y="19938"/>
                  </a:lnTo>
                  <a:lnTo>
                    <a:pt x="172738" y="17652"/>
                  </a:lnTo>
                  <a:close/>
                </a:path>
                <a:path w="643254" h="2518410">
                  <a:moveTo>
                    <a:pt x="159638" y="0"/>
                  </a:moveTo>
                  <a:lnTo>
                    <a:pt x="158495" y="0"/>
                  </a:lnTo>
                  <a:lnTo>
                    <a:pt x="150749" y="380"/>
                  </a:lnTo>
                  <a:lnTo>
                    <a:pt x="143001" y="1524"/>
                  </a:lnTo>
                  <a:lnTo>
                    <a:pt x="135508" y="3301"/>
                  </a:lnTo>
                  <a:lnTo>
                    <a:pt x="128015" y="5587"/>
                  </a:lnTo>
                  <a:lnTo>
                    <a:pt x="125729" y="6476"/>
                  </a:lnTo>
                  <a:lnTo>
                    <a:pt x="130301" y="18287"/>
                  </a:lnTo>
                  <a:lnTo>
                    <a:pt x="132714" y="17399"/>
                  </a:lnTo>
                  <a:lnTo>
                    <a:pt x="139318" y="15366"/>
                  </a:lnTo>
                  <a:lnTo>
                    <a:pt x="145923" y="13842"/>
                  </a:lnTo>
                  <a:lnTo>
                    <a:pt x="152526" y="12953"/>
                  </a:lnTo>
                  <a:lnTo>
                    <a:pt x="158167" y="12732"/>
                  </a:lnTo>
                  <a:lnTo>
                    <a:pt x="157860" y="12700"/>
                  </a:lnTo>
                  <a:lnTo>
                    <a:pt x="178283" y="12700"/>
                  </a:lnTo>
                  <a:lnTo>
                    <a:pt x="179704" y="11429"/>
                  </a:lnTo>
                  <a:lnTo>
                    <a:pt x="168528" y="2412"/>
                  </a:lnTo>
                  <a:lnTo>
                    <a:pt x="168148" y="2159"/>
                  </a:lnTo>
                  <a:lnTo>
                    <a:pt x="164083" y="762"/>
                  </a:lnTo>
                  <a:lnTo>
                    <a:pt x="163067" y="508"/>
                  </a:lnTo>
                  <a:lnTo>
                    <a:pt x="159638" y="0"/>
                  </a:lnTo>
                  <a:close/>
                </a:path>
                <a:path w="643254" h="2518410">
                  <a:moveTo>
                    <a:pt x="168525" y="17953"/>
                  </a:moveTo>
                  <a:lnTo>
                    <a:pt x="168804" y="18287"/>
                  </a:lnTo>
                  <a:lnTo>
                    <a:pt x="168525" y="17953"/>
                  </a:lnTo>
                  <a:close/>
                </a:path>
                <a:path w="643254" h="2518410">
                  <a:moveTo>
                    <a:pt x="168275" y="17652"/>
                  </a:moveTo>
                  <a:lnTo>
                    <a:pt x="168525" y="17953"/>
                  </a:lnTo>
                  <a:lnTo>
                    <a:pt x="168909" y="18287"/>
                  </a:lnTo>
                  <a:lnTo>
                    <a:pt x="168275" y="17652"/>
                  </a:lnTo>
                  <a:close/>
                </a:path>
                <a:path w="643254" h="2518410">
                  <a:moveTo>
                    <a:pt x="163094" y="13887"/>
                  </a:moveTo>
                  <a:lnTo>
                    <a:pt x="165988" y="15748"/>
                  </a:lnTo>
                  <a:lnTo>
                    <a:pt x="168525" y="17953"/>
                  </a:lnTo>
                  <a:lnTo>
                    <a:pt x="168275" y="17652"/>
                  </a:lnTo>
                  <a:lnTo>
                    <a:pt x="172738" y="17652"/>
                  </a:lnTo>
                  <a:lnTo>
                    <a:pt x="176719" y="14097"/>
                  </a:lnTo>
                  <a:lnTo>
                    <a:pt x="163702" y="14097"/>
                  </a:lnTo>
                  <a:lnTo>
                    <a:pt x="163094" y="13887"/>
                  </a:lnTo>
                  <a:close/>
                </a:path>
                <a:path w="643254" h="2518410">
                  <a:moveTo>
                    <a:pt x="162432" y="13462"/>
                  </a:moveTo>
                  <a:lnTo>
                    <a:pt x="163094" y="13887"/>
                  </a:lnTo>
                  <a:lnTo>
                    <a:pt x="163702" y="14097"/>
                  </a:lnTo>
                  <a:lnTo>
                    <a:pt x="162432" y="13462"/>
                  </a:lnTo>
                  <a:close/>
                </a:path>
                <a:path w="643254" h="2518410">
                  <a:moveTo>
                    <a:pt x="177430" y="13462"/>
                  </a:moveTo>
                  <a:lnTo>
                    <a:pt x="162432" y="13462"/>
                  </a:lnTo>
                  <a:lnTo>
                    <a:pt x="163702" y="14097"/>
                  </a:lnTo>
                  <a:lnTo>
                    <a:pt x="176719" y="14097"/>
                  </a:lnTo>
                  <a:lnTo>
                    <a:pt x="177430" y="13462"/>
                  </a:lnTo>
                  <a:close/>
                </a:path>
                <a:path w="643254" h="2518410">
                  <a:moveTo>
                    <a:pt x="160458" y="12978"/>
                  </a:moveTo>
                  <a:lnTo>
                    <a:pt x="163094" y="13887"/>
                  </a:lnTo>
                  <a:lnTo>
                    <a:pt x="162432" y="13462"/>
                  </a:lnTo>
                  <a:lnTo>
                    <a:pt x="177430" y="13462"/>
                  </a:lnTo>
                  <a:lnTo>
                    <a:pt x="177856" y="13080"/>
                  </a:lnTo>
                  <a:lnTo>
                    <a:pt x="161416" y="13080"/>
                  </a:lnTo>
                  <a:lnTo>
                    <a:pt x="160458" y="12978"/>
                  </a:lnTo>
                  <a:close/>
                </a:path>
                <a:path w="643254" h="2518410">
                  <a:moveTo>
                    <a:pt x="160019" y="12826"/>
                  </a:moveTo>
                  <a:lnTo>
                    <a:pt x="160458" y="12978"/>
                  </a:lnTo>
                  <a:lnTo>
                    <a:pt x="161416" y="13080"/>
                  </a:lnTo>
                  <a:lnTo>
                    <a:pt x="160019" y="12826"/>
                  </a:lnTo>
                  <a:close/>
                </a:path>
                <a:path w="643254" h="2518410">
                  <a:moveTo>
                    <a:pt x="178141" y="12826"/>
                  </a:moveTo>
                  <a:lnTo>
                    <a:pt x="160019" y="12826"/>
                  </a:lnTo>
                  <a:lnTo>
                    <a:pt x="161416" y="13080"/>
                  </a:lnTo>
                  <a:lnTo>
                    <a:pt x="177856" y="13080"/>
                  </a:lnTo>
                  <a:lnTo>
                    <a:pt x="178141" y="12826"/>
                  </a:lnTo>
                  <a:close/>
                </a:path>
                <a:path w="643254" h="2518410">
                  <a:moveTo>
                    <a:pt x="178283" y="12700"/>
                  </a:moveTo>
                  <a:lnTo>
                    <a:pt x="159003" y="12700"/>
                  </a:lnTo>
                  <a:lnTo>
                    <a:pt x="158167" y="12732"/>
                  </a:lnTo>
                  <a:lnTo>
                    <a:pt x="160458" y="12978"/>
                  </a:lnTo>
                  <a:lnTo>
                    <a:pt x="160019" y="12826"/>
                  </a:lnTo>
                  <a:lnTo>
                    <a:pt x="178141" y="12826"/>
                  </a:lnTo>
                  <a:lnTo>
                    <a:pt x="178283" y="12700"/>
                  </a:lnTo>
                  <a:close/>
                </a:path>
                <a:path w="643254" h="2518410">
                  <a:moveTo>
                    <a:pt x="159003" y="12700"/>
                  </a:moveTo>
                  <a:lnTo>
                    <a:pt x="157860" y="12700"/>
                  </a:lnTo>
                  <a:lnTo>
                    <a:pt x="158167" y="12732"/>
                  </a:lnTo>
                  <a:lnTo>
                    <a:pt x="159003" y="12700"/>
                  </a:lnTo>
                  <a:close/>
                </a:path>
                <a:path w="643254" h="2518410">
                  <a:moveTo>
                    <a:pt x="199516" y="46100"/>
                  </a:moveTo>
                  <a:lnTo>
                    <a:pt x="187832" y="51180"/>
                  </a:lnTo>
                  <a:lnTo>
                    <a:pt x="191642" y="60960"/>
                  </a:lnTo>
                  <a:lnTo>
                    <a:pt x="195199" y="70485"/>
                  </a:lnTo>
                  <a:lnTo>
                    <a:pt x="198500" y="80645"/>
                  </a:lnTo>
                  <a:lnTo>
                    <a:pt x="201929" y="91566"/>
                  </a:lnTo>
                  <a:lnTo>
                    <a:pt x="203834" y="98551"/>
                  </a:lnTo>
                  <a:lnTo>
                    <a:pt x="216153" y="94996"/>
                  </a:lnTo>
                  <a:lnTo>
                    <a:pt x="214121" y="87757"/>
                  </a:lnTo>
                  <a:lnTo>
                    <a:pt x="207136" y="66039"/>
                  </a:lnTo>
                  <a:lnTo>
                    <a:pt x="203580" y="56387"/>
                  </a:lnTo>
                  <a:lnTo>
                    <a:pt x="199516" y="46100"/>
                  </a:lnTo>
                  <a:close/>
                </a:path>
                <a:path w="643254" h="2518410">
                  <a:moveTo>
                    <a:pt x="225805" y="132207"/>
                  </a:moveTo>
                  <a:lnTo>
                    <a:pt x="213359" y="135127"/>
                  </a:lnTo>
                  <a:lnTo>
                    <a:pt x="215137" y="142494"/>
                  </a:lnTo>
                  <a:lnTo>
                    <a:pt x="218439" y="156972"/>
                  </a:lnTo>
                  <a:lnTo>
                    <a:pt x="221741" y="172085"/>
                  </a:lnTo>
                  <a:lnTo>
                    <a:pt x="224154" y="184530"/>
                  </a:lnTo>
                  <a:lnTo>
                    <a:pt x="236600" y="181990"/>
                  </a:lnTo>
                  <a:lnTo>
                    <a:pt x="234060" y="169417"/>
                  </a:lnTo>
                  <a:lnTo>
                    <a:pt x="230885" y="154177"/>
                  </a:lnTo>
                  <a:lnTo>
                    <a:pt x="227456" y="139573"/>
                  </a:lnTo>
                  <a:lnTo>
                    <a:pt x="225805" y="132207"/>
                  </a:lnTo>
                  <a:close/>
                </a:path>
                <a:path w="643254" h="2518410">
                  <a:moveTo>
                    <a:pt x="243712" y="219583"/>
                  </a:moveTo>
                  <a:lnTo>
                    <a:pt x="231266" y="221869"/>
                  </a:lnTo>
                  <a:lnTo>
                    <a:pt x="234187" y="238760"/>
                  </a:lnTo>
                  <a:lnTo>
                    <a:pt x="237235" y="256794"/>
                  </a:lnTo>
                  <a:lnTo>
                    <a:pt x="239649" y="271779"/>
                  </a:lnTo>
                  <a:lnTo>
                    <a:pt x="252221" y="269748"/>
                  </a:lnTo>
                  <a:lnTo>
                    <a:pt x="249808" y="254635"/>
                  </a:lnTo>
                  <a:lnTo>
                    <a:pt x="246760" y="236474"/>
                  </a:lnTo>
                  <a:lnTo>
                    <a:pt x="243712" y="219583"/>
                  </a:lnTo>
                  <a:close/>
                </a:path>
                <a:path w="643254" h="2518410">
                  <a:moveTo>
                    <a:pt x="257936" y="307466"/>
                  </a:moveTo>
                  <a:lnTo>
                    <a:pt x="245363" y="309372"/>
                  </a:lnTo>
                  <a:lnTo>
                    <a:pt x="246125" y="314578"/>
                  </a:lnTo>
                  <a:lnTo>
                    <a:pt x="251840" y="355600"/>
                  </a:lnTo>
                  <a:lnTo>
                    <a:pt x="252349" y="359537"/>
                  </a:lnTo>
                  <a:lnTo>
                    <a:pt x="264921" y="358013"/>
                  </a:lnTo>
                  <a:lnTo>
                    <a:pt x="264413" y="353949"/>
                  </a:lnTo>
                  <a:lnTo>
                    <a:pt x="258699" y="312674"/>
                  </a:lnTo>
                  <a:lnTo>
                    <a:pt x="257936" y="307466"/>
                  </a:lnTo>
                  <a:close/>
                </a:path>
                <a:path w="643254" h="2518410">
                  <a:moveTo>
                    <a:pt x="269620" y="395732"/>
                  </a:moveTo>
                  <a:lnTo>
                    <a:pt x="257048" y="397383"/>
                  </a:lnTo>
                  <a:lnTo>
                    <a:pt x="257175" y="398652"/>
                  </a:lnTo>
                  <a:lnTo>
                    <a:pt x="262508" y="443484"/>
                  </a:lnTo>
                  <a:lnTo>
                    <a:pt x="262889" y="447675"/>
                  </a:lnTo>
                  <a:lnTo>
                    <a:pt x="275589" y="446404"/>
                  </a:lnTo>
                  <a:lnTo>
                    <a:pt x="269875" y="397001"/>
                  </a:lnTo>
                  <a:lnTo>
                    <a:pt x="269620" y="395732"/>
                  </a:lnTo>
                  <a:close/>
                </a:path>
                <a:path w="643254" h="2518410">
                  <a:moveTo>
                    <a:pt x="279653" y="484250"/>
                  </a:moveTo>
                  <a:lnTo>
                    <a:pt x="266953" y="485648"/>
                  </a:lnTo>
                  <a:lnTo>
                    <a:pt x="267461" y="490092"/>
                  </a:lnTo>
                  <a:lnTo>
                    <a:pt x="272033" y="536066"/>
                  </a:lnTo>
                  <a:lnTo>
                    <a:pt x="284733" y="534797"/>
                  </a:lnTo>
                  <a:lnTo>
                    <a:pt x="280161" y="488823"/>
                  </a:lnTo>
                  <a:lnTo>
                    <a:pt x="279653" y="484250"/>
                  </a:lnTo>
                  <a:close/>
                </a:path>
                <a:path w="643254" h="2518410">
                  <a:moveTo>
                    <a:pt x="288162" y="572897"/>
                  </a:moveTo>
                  <a:lnTo>
                    <a:pt x="275462" y="574039"/>
                  </a:lnTo>
                  <a:lnTo>
                    <a:pt x="276732" y="588010"/>
                  </a:lnTo>
                  <a:lnTo>
                    <a:pt x="279780" y="624586"/>
                  </a:lnTo>
                  <a:lnTo>
                    <a:pt x="292353" y="623570"/>
                  </a:lnTo>
                  <a:lnTo>
                    <a:pt x="289432" y="586866"/>
                  </a:lnTo>
                  <a:lnTo>
                    <a:pt x="288162" y="572897"/>
                  </a:lnTo>
                  <a:close/>
                </a:path>
                <a:path w="643254" h="2518410">
                  <a:moveTo>
                    <a:pt x="295275" y="661542"/>
                  </a:moveTo>
                  <a:lnTo>
                    <a:pt x="282701" y="662432"/>
                  </a:lnTo>
                  <a:lnTo>
                    <a:pt x="284860" y="691388"/>
                  </a:lnTo>
                  <a:lnTo>
                    <a:pt x="286257" y="713104"/>
                  </a:lnTo>
                  <a:lnTo>
                    <a:pt x="298957" y="712215"/>
                  </a:lnTo>
                  <a:lnTo>
                    <a:pt x="297433" y="690499"/>
                  </a:lnTo>
                  <a:lnTo>
                    <a:pt x="295275" y="661542"/>
                  </a:lnTo>
                  <a:close/>
                </a:path>
                <a:path w="643254" h="2518410">
                  <a:moveTo>
                    <a:pt x="301498" y="750315"/>
                  </a:moveTo>
                  <a:lnTo>
                    <a:pt x="288798" y="751077"/>
                  </a:lnTo>
                  <a:lnTo>
                    <a:pt x="291845" y="801751"/>
                  </a:lnTo>
                  <a:lnTo>
                    <a:pt x="304545" y="801115"/>
                  </a:lnTo>
                  <a:lnTo>
                    <a:pt x="304418" y="798576"/>
                  </a:lnTo>
                  <a:lnTo>
                    <a:pt x="301498" y="750315"/>
                  </a:lnTo>
                  <a:close/>
                </a:path>
                <a:path w="643254" h="2518410">
                  <a:moveTo>
                    <a:pt x="306577" y="839088"/>
                  </a:moveTo>
                  <a:lnTo>
                    <a:pt x="293877" y="839851"/>
                  </a:lnTo>
                  <a:lnTo>
                    <a:pt x="294766" y="854837"/>
                  </a:lnTo>
                  <a:lnTo>
                    <a:pt x="296290" y="890524"/>
                  </a:lnTo>
                  <a:lnTo>
                    <a:pt x="308990" y="889888"/>
                  </a:lnTo>
                  <a:lnTo>
                    <a:pt x="307339" y="854201"/>
                  </a:lnTo>
                  <a:lnTo>
                    <a:pt x="306577" y="839088"/>
                  </a:lnTo>
                  <a:close/>
                </a:path>
                <a:path w="643254" h="2518410">
                  <a:moveTo>
                    <a:pt x="310641" y="927988"/>
                  </a:moveTo>
                  <a:lnTo>
                    <a:pt x="297941" y="928497"/>
                  </a:lnTo>
                  <a:lnTo>
                    <a:pt x="299465" y="967994"/>
                  </a:lnTo>
                  <a:lnTo>
                    <a:pt x="299846" y="979297"/>
                  </a:lnTo>
                  <a:lnTo>
                    <a:pt x="312546" y="978788"/>
                  </a:lnTo>
                  <a:lnTo>
                    <a:pt x="312165" y="967613"/>
                  </a:lnTo>
                  <a:lnTo>
                    <a:pt x="310641" y="927988"/>
                  </a:lnTo>
                  <a:close/>
                </a:path>
                <a:path w="643254" h="2518410">
                  <a:moveTo>
                    <a:pt x="313816" y="1016888"/>
                  </a:moveTo>
                  <a:lnTo>
                    <a:pt x="301116" y="1017269"/>
                  </a:lnTo>
                  <a:lnTo>
                    <a:pt x="301370" y="1025525"/>
                  </a:lnTo>
                  <a:lnTo>
                    <a:pt x="302259" y="1068070"/>
                  </a:lnTo>
                  <a:lnTo>
                    <a:pt x="314959" y="1067816"/>
                  </a:lnTo>
                  <a:lnTo>
                    <a:pt x="314070" y="1025144"/>
                  </a:lnTo>
                  <a:lnTo>
                    <a:pt x="313816" y="1016888"/>
                  </a:lnTo>
                  <a:close/>
                </a:path>
                <a:path w="643254" h="2518410">
                  <a:moveTo>
                    <a:pt x="315849" y="1105789"/>
                  </a:moveTo>
                  <a:lnTo>
                    <a:pt x="303149" y="1106170"/>
                  </a:lnTo>
                  <a:lnTo>
                    <a:pt x="303910" y="1141730"/>
                  </a:lnTo>
                  <a:lnTo>
                    <a:pt x="304037" y="1156843"/>
                  </a:lnTo>
                  <a:lnTo>
                    <a:pt x="316737" y="1156716"/>
                  </a:lnTo>
                  <a:lnTo>
                    <a:pt x="316610" y="1141476"/>
                  </a:lnTo>
                  <a:lnTo>
                    <a:pt x="315849" y="1105789"/>
                  </a:lnTo>
                  <a:close/>
                </a:path>
                <a:path w="643254" h="2518410">
                  <a:moveTo>
                    <a:pt x="316991" y="1194816"/>
                  </a:moveTo>
                  <a:lnTo>
                    <a:pt x="304291" y="1194943"/>
                  </a:lnTo>
                  <a:lnTo>
                    <a:pt x="304673" y="1245743"/>
                  </a:lnTo>
                  <a:lnTo>
                    <a:pt x="317373" y="1245616"/>
                  </a:lnTo>
                  <a:lnTo>
                    <a:pt x="316991" y="1194816"/>
                  </a:lnTo>
                  <a:close/>
                </a:path>
                <a:path w="643254" h="2518410">
                  <a:moveTo>
                    <a:pt x="317626" y="1283716"/>
                  </a:moveTo>
                  <a:lnTo>
                    <a:pt x="304926" y="1283843"/>
                  </a:lnTo>
                  <a:lnTo>
                    <a:pt x="305307" y="1334643"/>
                  </a:lnTo>
                  <a:lnTo>
                    <a:pt x="318007" y="1334516"/>
                  </a:lnTo>
                  <a:lnTo>
                    <a:pt x="317626" y="1283716"/>
                  </a:lnTo>
                  <a:close/>
                </a:path>
                <a:path w="643254" h="2518410">
                  <a:moveTo>
                    <a:pt x="318388" y="1372616"/>
                  </a:moveTo>
                  <a:lnTo>
                    <a:pt x="305688" y="1372743"/>
                  </a:lnTo>
                  <a:lnTo>
                    <a:pt x="305688" y="1376552"/>
                  </a:lnTo>
                  <a:lnTo>
                    <a:pt x="306704" y="1423543"/>
                  </a:lnTo>
                  <a:lnTo>
                    <a:pt x="319404" y="1423289"/>
                  </a:lnTo>
                  <a:lnTo>
                    <a:pt x="318391" y="1376552"/>
                  </a:lnTo>
                  <a:lnTo>
                    <a:pt x="318388" y="1372616"/>
                  </a:lnTo>
                  <a:close/>
                </a:path>
                <a:path w="643254" h="2518410">
                  <a:moveTo>
                    <a:pt x="320293" y="1461389"/>
                  </a:moveTo>
                  <a:lnTo>
                    <a:pt x="307593" y="1461643"/>
                  </a:lnTo>
                  <a:lnTo>
                    <a:pt x="308228" y="1493012"/>
                  </a:lnTo>
                  <a:lnTo>
                    <a:pt x="308863" y="1512570"/>
                  </a:lnTo>
                  <a:lnTo>
                    <a:pt x="321563" y="1512062"/>
                  </a:lnTo>
                  <a:lnTo>
                    <a:pt x="320928" y="1492758"/>
                  </a:lnTo>
                  <a:lnTo>
                    <a:pt x="320293" y="1461389"/>
                  </a:lnTo>
                  <a:close/>
                </a:path>
                <a:path w="643254" h="2518410">
                  <a:moveTo>
                    <a:pt x="322833" y="1550162"/>
                  </a:moveTo>
                  <a:lnTo>
                    <a:pt x="310133" y="1550670"/>
                  </a:lnTo>
                  <a:lnTo>
                    <a:pt x="312038" y="1601470"/>
                  </a:lnTo>
                  <a:lnTo>
                    <a:pt x="324738" y="1600962"/>
                  </a:lnTo>
                  <a:lnTo>
                    <a:pt x="322833" y="1550162"/>
                  </a:lnTo>
                  <a:close/>
                </a:path>
                <a:path w="643254" h="2518410">
                  <a:moveTo>
                    <a:pt x="326516" y="1638935"/>
                  </a:moveTo>
                  <a:lnTo>
                    <a:pt x="313816" y="1639570"/>
                  </a:lnTo>
                  <a:lnTo>
                    <a:pt x="314959" y="1664081"/>
                  </a:lnTo>
                  <a:lnTo>
                    <a:pt x="316356" y="1690370"/>
                  </a:lnTo>
                  <a:lnTo>
                    <a:pt x="329056" y="1689608"/>
                  </a:lnTo>
                  <a:lnTo>
                    <a:pt x="327532" y="1663445"/>
                  </a:lnTo>
                  <a:lnTo>
                    <a:pt x="326516" y="1638935"/>
                  </a:lnTo>
                  <a:close/>
                </a:path>
                <a:path w="643254" h="2518410">
                  <a:moveTo>
                    <a:pt x="331215" y="1727581"/>
                  </a:moveTo>
                  <a:lnTo>
                    <a:pt x="318515" y="1728343"/>
                  </a:lnTo>
                  <a:lnTo>
                    <a:pt x="321182" y="1774189"/>
                  </a:lnTo>
                  <a:lnTo>
                    <a:pt x="321563" y="1779143"/>
                  </a:lnTo>
                  <a:lnTo>
                    <a:pt x="334136" y="1778254"/>
                  </a:lnTo>
                  <a:lnTo>
                    <a:pt x="333882" y="1773427"/>
                  </a:lnTo>
                  <a:lnTo>
                    <a:pt x="331215" y="1727581"/>
                  </a:lnTo>
                  <a:close/>
                </a:path>
                <a:path w="643254" h="2518410">
                  <a:moveTo>
                    <a:pt x="336803" y="1816354"/>
                  </a:moveTo>
                  <a:lnTo>
                    <a:pt x="324103" y="1817116"/>
                  </a:lnTo>
                  <a:lnTo>
                    <a:pt x="324865" y="1827911"/>
                  </a:lnTo>
                  <a:lnTo>
                    <a:pt x="327786" y="1867916"/>
                  </a:lnTo>
                  <a:lnTo>
                    <a:pt x="340486" y="1866900"/>
                  </a:lnTo>
                  <a:lnTo>
                    <a:pt x="337438" y="1827022"/>
                  </a:lnTo>
                  <a:lnTo>
                    <a:pt x="336803" y="1816354"/>
                  </a:lnTo>
                  <a:close/>
                </a:path>
                <a:path w="643254" h="2518410">
                  <a:moveTo>
                    <a:pt x="343534" y="1904873"/>
                  </a:moveTo>
                  <a:lnTo>
                    <a:pt x="330834" y="1905889"/>
                  </a:lnTo>
                  <a:lnTo>
                    <a:pt x="332866" y="1931543"/>
                  </a:lnTo>
                  <a:lnTo>
                    <a:pt x="335152" y="1956562"/>
                  </a:lnTo>
                  <a:lnTo>
                    <a:pt x="347852" y="1955419"/>
                  </a:lnTo>
                  <a:lnTo>
                    <a:pt x="345566" y="1930400"/>
                  </a:lnTo>
                  <a:lnTo>
                    <a:pt x="343534" y="1904873"/>
                  </a:lnTo>
                  <a:close/>
                </a:path>
                <a:path w="643254" h="2518410">
                  <a:moveTo>
                    <a:pt x="351408" y="1993264"/>
                  </a:moveTo>
                  <a:lnTo>
                    <a:pt x="338708" y="1994535"/>
                  </a:lnTo>
                  <a:lnTo>
                    <a:pt x="342137" y="2029587"/>
                  </a:lnTo>
                  <a:lnTo>
                    <a:pt x="343788" y="2045208"/>
                  </a:lnTo>
                  <a:lnTo>
                    <a:pt x="356488" y="2043811"/>
                  </a:lnTo>
                  <a:lnTo>
                    <a:pt x="354837" y="2028317"/>
                  </a:lnTo>
                  <a:lnTo>
                    <a:pt x="351408" y="1993264"/>
                  </a:lnTo>
                  <a:close/>
                </a:path>
                <a:path w="643254" h="2518410">
                  <a:moveTo>
                    <a:pt x="360679" y="2081657"/>
                  </a:moveTo>
                  <a:lnTo>
                    <a:pt x="347979" y="2083054"/>
                  </a:lnTo>
                  <a:lnTo>
                    <a:pt x="352425" y="2121281"/>
                  </a:lnTo>
                  <a:lnTo>
                    <a:pt x="354075" y="2133600"/>
                  </a:lnTo>
                  <a:lnTo>
                    <a:pt x="366649" y="2131949"/>
                  </a:lnTo>
                  <a:lnTo>
                    <a:pt x="365125" y="2119757"/>
                  </a:lnTo>
                  <a:lnTo>
                    <a:pt x="360679" y="2081657"/>
                  </a:lnTo>
                  <a:close/>
                </a:path>
                <a:path w="643254" h="2518410">
                  <a:moveTo>
                    <a:pt x="371475" y="2169668"/>
                  </a:moveTo>
                  <a:lnTo>
                    <a:pt x="358901" y="2171446"/>
                  </a:lnTo>
                  <a:lnTo>
                    <a:pt x="363600" y="2205736"/>
                  </a:lnTo>
                  <a:lnTo>
                    <a:pt x="366013" y="2221865"/>
                  </a:lnTo>
                  <a:lnTo>
                    <a:pt x="378586" y="2219960"/>
                  </a:lnTo>
                  <a:lnTo>
                    <a:pt x="376174" y="2203958"/>
                  </a:lnTo>
                  <a:lnTo>
                    <a:pt x="371475" y="2169668"/>
                  </a:lnTo>
                  <a:close/>
                </a:path>
                <a:path w="643254" h="2518410">
                  <a:moveTo>
                    <a:pt x="384428" y="2257552"/>
                  </a:moveTo>
                  <a:lnTo>
                    <a:pt x="371855" y="2259457"/>
                  </a:lnTo>
                  <a:lnTo>
                    <a:pt x="372490" y="2263648"/>
                  </a:lnTo>
                  <a:lnTo>
                    <a:pt x="375538" y="2281936"/>
                  </a:lnTo>
                  <a:lnTo>
                    <a:pt x="378713" y="2299589"/>
                  </a:lnTo>
                  <a:lnTo>
                    <a:pt x="380491" y="2309749"/>
                  </a:lnTo>
                  <a:lnTo>
                    <a:pt x="393064" y="2307463"/>
                  </a:lnTo>
                  <a:lnTo>
                    <a:pt x="391159" y="2297303"/>
                  </a:lnTo>
                  <a:lnTo>
                    <a:pt x="388111" y="2279777"/>
                  </a:lnTo>
                  <a:lnTo>
                    <a:pt x="385063" y="2261616"/>
                  </a:lnTo>
                  <a:lnTo>
                    <a:pt x="384428" y="2257552"/>
                  </a:lnTo>
                  <a:close/>
                </a:path>
                <a:path w="643254" h="2518410">
                  <a:moveTo>
                    <a:pt x="400303" y="2344674"/>
                  </a:moveTo>
                  <a:lnTo>
                    <a:pt x="387857" y="2347214"/>
                  </a:lnTo>
                  <a:lnTo>
                    <a:pt x="388111" y="2348865"/>
                  </a:lnTo>
                  <a:lnTo>
                    <a:pt x="391413" y="2364105"/>
                  </a:lnTo>
                  <a:lnTo>
                    <a:pt x="394842" y="2378837"/>
                  </a:lnTo>
                  <a:lnTo>
                    <a:pt x="398017" y="2392680"/>
                  </a:lnTo>
                  <a:lnTo>
                    <a:pt x="399160" y="2397125"/>
                  </a:lnTo>
                  <a:lnTo>
                    <a:pt x="411479" y="2393950"/>
                  </a:lnTo>
                  <a:lnTo>
                    <a:pt x="410336" y="2389759"/>
                  </a:lnTo>
                  <a:lnTo>
                    <a:pt x="407161" y="2376043"/>
                  </a:lnTo>
                  <a:lnTo>
                    <a:pt x="403859" y="2361565"/>
                  </a:lnTo>
                  <a:lnTo>
                    <a:pt x="400303" y="2344674"/>
                  </a:lnTo>
                  <a:close/>
                </a:path>
                <a:path w="643254" h="2518410">
                  <a:moveTo>
                    <a:pt x="421512" y="2430399"/>
                  </a:moveTo>
                  <a:lnTo>
                    <a:pt x="409320" y="2434082"/>
                  </a:lnTo>
                  <a:lnTo>
                    <a:pt x="411733" y="2441702"/>
                  </a:lnTo>
                  <a:lnTo>
                    <a:pt x="415162" y="2452116"/>
                  </a:lnTo>
                  <a:lnTo>
                    <a:pt x="418718" y="2462022"/>
                  </a:lnTo>
                  <a:lnTo>
                    <a:pt x="422148" y="2470912"/>
                  </a:lnTo>
                  <a:lnTo>
                    <a:pt x="425830" y="2479167"/>
                  </a:lnTo>
                  <a:lnTo>
                    <a:pt x="427481" y="2482596"/>
                  </a:lnTo>
                  <a:lnTo>
                    <a:pt x="438911" y="2477008"/>
                  </a:lnTo>
                  <a:lnTo>
                    <a:pt x="437514" y="2474087"/>
                  </a:lnTo>
                  <a:lnTo>
                    <a:pt x="434085" y="2466213"/>
                  </a:lnTo>
                  <a:lnTo>
                    <a:pt x="430656" y="2457577"/>
                  </a:lnTo>
                  <a:lnTo>
                    <a:pt x="427227" y="2448179"/>
                  </a:lnTo>
                  <a:lnTo>
                    <a:pt x="423799" y="2437892"/>
                  </a:lnTo>
                  <a:lnTo>
                    <a:pt x="421512" y="2430399"/>
                  </a:lnTo>
                  <a:close/>
                </a:path>
                <a:path w="643254" h="2518410">
                  <a:moveTo>
                    <a:pt x="459043" y="2504536"/>
                  </a:moveTo>
                  <a:lnTo>
                    <a:pt x="452246" y="2515108"/>
                  </a:lnTo>
                  <a:lnTo>
                    <a:pt x="453770" y="2516124"/>
                  </a:lnTo>
                  <a:lnTo>
                    <a:pt x="457834" y="2517521"/>
                  </a:lnTo>
                  <a:lnTo>
                    <a:pt x="458215" y="2517775"/>
                  </a:lnTo>
                  <a:lnTo>
                    <a:pt x="458724" y="2517902"/>
                  </a:lnTo>
                  <a:lnTo>
                    <a:pt x="459231" y="2517902"/>
                  </a:lnTo>
                  <a:lnTo>
                    <a:pt x="462660" y="2518410"/>
                  </a:lnTo>
                  <a:lnTo>
                    <a:pt x="463803" y="2518410"/>
                  </a:lnTo>
                  <a:lnTo>
                    <a:pt x="470915" y="2518156"/>
                  </a:lnTo>
                  <a:lnTo>
                    <a:pt x="507110" y="2507234"/>
                  </a:lnTo>
                  <a:lnTo>
                    <a:pt x="506428" y="2505837"/>
                  </a:lnTo>
                  <a:lnTo>
                    <a:pt x="464438" y="2505837"/>
                  </a:lnTo>
                  <a:lnTo>
                    <a:pt x="463295" y="2505710"/>
                  </a:lnTo>
                  <a:lnTo>
                    <a:pt x="462253" y="2505702"/>
                  </a:lnTo>
                  <a:lnTo>
                    <a:pt x="460882" y="2505329"/>
                  </a:lnTo>
                  <a:lnTo>
                    <a:pt x="461275" y="2505329"/>
                  </a:lnTo>
                  <a:lnTo>
                    <a:pt x="460271" y="2504948"/>
                  </a:lnTo>
                  <a:lnTo>
                    <a:pt x="459866" y="2504948"/>
                  </a:lnTo>
                  <a:lnTo>
                    <a:pt x="459043" y="2504536"/>
                  </a:lnTo>
                  <a:close/>
                </a:path>
                <a:path w="643254" h="2518410">
                  <a:moveTo>
                    <a:pt x="463499" y="2505702"/>
                  </a:moveTo>
                  <a:lnTo>
                    <a:pt x="463295" y="2505710"/>
                  </a:lnTo>
                  <a:lnTo>
                    <a:pt x="464438" y="2505837"/>
                  </a:lnTo>
                  <a:lnTo>
                    <a:pt x="463499" y="2505702"/>
                  </a:lnTo>
                  <a:close/>
                </a:path>
                <a:path w="643254" h="2518410">
                  <a:moveTo>
                    <a:pt x="501523" y="2495804"/>
                  </a:moveTo>
                  <a:lnTo>
                    <a:pt x="463499" y="2505702"/>
                  </a:lnTo>
                  <a:lnTo>
                    <a:pt x="464438" y="2505837"/>
                  </a:lnTo>
                  <a:lnTo>
                    <a:pt x="506428" y="2505837"/>
                  </a:lnTo>
                  <a:lnTo>
                    <a:pt x="501523" y="2495804"/>
                  </a:lnTo>
                  <a:close/>
                </a:path>
                <a:path w="643254" h="2518410">
                  <a:moveTo>
                    <a:pt x="460882" y="2505329"/>
                  </a:moveTo>
                  <a:lnTo>
                    <a:pt x="462279" y="2505710"/>
                  </a:lnTo>
                  <a:lnTo>
                    <a:pt x="461512" y="2505418"/>
                  </a:lnTo>
                  <a:lnTo>
                    <a:pt x="460882" y="2505329"/>
                  </a:lnTo>
                  <a:close/>
                </a:path>
                <a:path w="643254" h="2518410">
                  <a:moveTo>
                    <a:pt x="461512" y="2505418"/>
                  </a:moveTo>
                  <a:lnTo>
                    <a:pt x="462279" y="2505710"/>
                  </a:lnTo>
                  <a:lnTo>
                    <a:pt x="463499" y="2505702"/>
                  </a:lnTo>
                  <a:lnTo>
                    <a:pt x="461512" y="2505418"/>
                  </a:lnTo>
                  <a:close/>
                </a:path>
                <a:path w="643254" h="2518410">
                  <a:moveTo>
                    <a:pt x="461275" y="2505329"/>
                  </a:moveTo>
                  <a:lnTo>
                    <a:pt x="460882" y="2505329"/>
                  </a:lnTo>
                  <a:lnTo>
                    <a:pt x="461512" y="2505418"/>
                  </a:lnTo>
                  <a:lnTo>
                    <a:pt x="461275" y="2505329"/>
                  </a:lnTo>
                  <a:close/>
                </a:path>
                <a:path w="643254" h="2518410">
                  <a:moveTo>
                    <a:pt x="459071" y="2504492"/>
                  </a:moveTo>
                  <a:lnTo>
                    <a:pt x="459866" y="2504948"/>
                  </a:lnTo>
                  <a:lnTo>
                    <a:pt x="459333" y="2504592"/>
                  </a:lnTo>
                  <a:lnTo>
                    <a:pt x="459071" y="2504492"/>
                  </a:lnTo>
                  <a:close/>
                </a:path>
                <a:path w="643254" h="2518410">
                  <a:moveTo>
                    <a:pt x="459333" y="2504592"/>
                  </a:moveTo>
                  <a:lnTo>
                    <a:pt x="459866" y="2504948"/>
                  </a:lnTo>
                  <a:lnTo>
                    <a:pt x="460271" y="2504948"/>
                  </a:lnTo>
                  <a:lnTo>
                    <a:pt x="459333" y="2504592"/>
                  </a:lnTo>
                  <a:close/>
                </a:path>
                <a:path w="643254" h="2518410">
                  <a:moveTo>
                    <a:pt x="459104" y="2504440"/>
                  </a:moveTo>
                  <a:lnTo>
                    <a:pt x="459333" y="2504592"/>
                  </a:lnTo>
                  <a:lnTo>
                    <a:pt x="459104" y="2504440"/>
                  </a:lnTo>
                  <a:close/>
                </a:path>
                <a:path w="643254" h="2518410">
                  <a:moveTo>
                    <a:pt x="458596" y="2504313"/>
                  </a:moveTo>
                  <a:lnTo>
                    <a:pt x="459043" y="2504536"/>
                  </a:lnTo>
                  <a:lnTo>
                    <a:pt x="458596" y="2504313"/>
                  </a:lnTo>
                  <a:close/>
                </a:path>
                <a:path w="643254" h="2518410">
                  <a:moveTo>
                    <a:pt x="562990" y="2437130"/>
                  </a:moveTo>
                  <a:lnTo>
                    <a:pt x="552323" y="2451862"/>
                  </a:lnTo>
                  <a:lnTo>
                    <a:pt x="540892" y="2465324"/>
                  </a:lnTo>
                  <a:lnTo>
                    <a:pt x="530859" y="2474976"/>
                  </a:lnTo>
                  <a:lnTo>
                    <a:pt x="539750" y="2484120"/>
                  </a:lnTo>
                  <a:lnTo>
                    <a:pt x="549655" y="2474468"/>
                  </a:lnTo>
                  <a:lnTo>
                    <a:pt x="561975" y="2460117"/>
                  </a:lnTo>
                  <a:lnTo>
                    <a:pt x="573277" y="2444623"/>
                  </a:lnTo>
                  <a:lnTo>
                    <a:pt x="562990" y="2437130"/>
                  </a:lnTo>
                  <a:close/>
                </a:path>
                <a:path w="643254" h="2518410">
                  <a:moveTo>
                    <a:pt x="609753" y="2365248"/>
                  </a:moveTo>
                  <a:lnTo>
                    <a:pt x="596900" y="2365248"/>
                  </a:lnTo>
                  <a:lnTo>
                    <a:pt x="596645" y="2366137"/>
                  </a:lnTo>
                  <a:lnTo>
                    <a:pt x="590168" y="2384679"/>
                  </a:lnTo>
                  <a:lnTo>
                    <a:pt x="582167" y="2403221"/>
                  </a:lnTo>
                  <a:lnTo>
                    <a:pt x="581278" y="2404872"/>
                  </a:lnTo>
                  <a:lnTo>
                    <a:pt x="592581" y="2410714"/>
                  </a:lnTo>
                  <a:lnTo>
                    <a:pt x="593470" y="2408936"/>
                  </a:lnTo>
                  <a:lnTo>
                    <a:pt x="601726" y="2389632"/>
                  </a:lnTo>
                  <a:lnTo>
                    <a:pt x="608964" y="2369185"/>
                  </a:lnTo>
                  <a:lnTo>
                    <a:pt x="609091" y="2368677"/>
                  </a:lnTo>
                  <a:lnTo>
                    <a:pt x="609753" y="2365248"/>
                  </a:lnTo>
                  <a:close/>
                </a:path>
                <a:path w="643254" h="2518410">
                  <a:moveTo>
                    <a:pt x="596716" y="2365777"/>
                  </a:moveTo>
                  <a:lnTo>
                    <a:pt x="596592" y="2366137"/>
                  </a:lnTo>
                  <a:lnTo>
                    <a:pt x="596716" y="2365777"/>
                  </a:lnTo>
                  <a:close/>
                </a:path>
                <a:path w="643254" h="2518410">
                  <a:moveTo>
                    <a:pt x="596900" y="2365248"/>
                  </a:moveTo>
                  <a:lnTo>
                    <a:pt x="596716" y="2365777"/>
                  </a:lnTo>
                  <a:lnTo>
                    <a:pt x="596645" y="2366137"/>
                  </a:lnTo>
                  <a:lnTo>
                    <a:pt x="596900" y="2365248"/>
                  </a:lnTo>
                  <a:close/>
                </a:path>
                <a:path w="643254" h="2518410">
                  <a:moveTo>
                    <a:pt x="598042" y="2359025"/>
                  </a:moveTo>
                  <a:lnTo>
                    <a:pt x="596716" y="2365777"/>
                  </a:lnTo>
                  <a:lnTo>
                    <a:pt x="596900" y="2365248"/>
                  </a:lnTo>
                  <a:lnTo>
                    <a:pt x="609753" y="2365248"/>
                  </a:lnTo>
                  <a:lnTo>
                    <a:pt x="610488" y="2361438"/>
                  </a:lnTo>
                  <a:lnTo>
                    <a:pt x="598042" y="2359025"/>
                  </a:lnTo>
                  <a:close/>
                </a:path>
                <a:path w="643254" h="2518410">
                  <a:moveTo>
                    <a:pt x="615950" y="2283460"/>
                  </a:moveTo>
                  <a:lnTo>
                    <a:pt x="567435" y="2353564"/>
                  </a:lnTo>
                  <a:lnTo>
                    <a:pt x="642874" y="2364359"/>
                  </a:lnTo>
                  <a:lnTo>
                    <a:pt x="615950" y="22834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24088" y="4405122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744714" y="2736850"/>
              <a:ext cx="643255" cy="2518410"/>
            </a:xfrm>
            <a:custGeom>
              <a:avLst/>
              <a:gdLst/>
              <a:ahLst/>
              <a:cxnLst/>
              <a:rect l="l" t="t" r="r" b="b"/>
              <a:pathLst>
                <a:path w="643254" h="2518410">
                  <a:moveTo>
                    <a:pt x="5079" y="183261"/>
                  </a:moveTo>
                  <a:lnTo>
                    <a:pt x="3428" y="191515"/>
                  </a:lnTo>
                  <a:lnTo>
                    <a:pt x="888" y="213233"/>
                  </a:lnTo>
                  <a:lnTo>
                    <a:pt x="0" y="234696"/>
                  </a:lnTo>
                  <a:lnTo>
                    <a:pt x="12700" y="235203"/>
                  </a:lnTo>
                  <a:lnTo>
                    <a:pt x="13588" y="213740"/>
                  </a:lnTo>
                  <a:lnTo>
                    <a:pt x="16128" y="193039"/>
                  </a:lnTo>
                  <a:lnTo>
                    <a:pt x="17525" y="185674"/>
                  </a:lnTo>
                  <a:lnTo>
                    <a:pt x="5079" y="183261"/>
                  </a:lnTo>
                  <a:close/>
                </a:path>
                <a:path w="643254" h="2518410">
                  <a:moveTo>
                    <a:pt x="34797" y="97916"/>
                  </a:moveTo>
                  <a:lnTo>
                    <a:pt x="28575" y="109854"/>
                  </a:lnTo>
                  <a:lnTo>
                    <a:pt x="20319" y="129286"/>
                  </a:lnTo>
                  <a:lnTo>
                    <a:pt x="14731" y="145541"/>
                  </a:lnTo>
                  <a:lnTo>
                    <a:pt x="26669" y="149733"/>
                  </a:lnTo>
                  <a:lnTo>
                    <a:pt x="32384" y="133350"/>
                  </a:lnTo>
                  <a:lnTo>
                    <a:pt x="40258" y="114808"/>
                  </a:lnTo>
                  <a:lnTo>
                    <a:pt x="46100" y="103759"/>
                  </a:lnTo>
                  <a:lnTo>
                    <a:pt x="34797" y="97916"/>
                  </a:lnTo>
                  <a:close/>
                </a:path>
                <a:path w="643254" h="2518410">
                  <a:moveTo>
                    <a:pt x="91439" y="26797"/>
                  </a:moveTo>
                  <a:lnTo>
                    <a:pt x="85216" y="31750"/>
                  </a:lnTo>
                  <a:lnTo>
                    <a:pt x="72262" y="44450"/>
                  </a:lnTo>
                  <a:lnTo>
                    <a:pt x="59943" y="58674"/>
                  </a:lnTo>
                  <a:lnTo>
                    <a:pt x="55499" y="64897"/>
                  </a:lnTo>
                  <a:lnTo>
                    <a:pt x="65785" y="72389"/>
                  </a:lnTo>
                  <a:lnTo>
                    <a:pt x="70230" y="66166"/>
                  </a:lnTo>
                  <a:lnTo>
                    <a:pt x="81787" y="52704"/>
                  </a:lnTo>
                  <a:lnTo>
                    <a:pt x="93979" y="40894"/>
                  </a:lnTo>
                  <a:lnTo>
                    <a:pt x="99313" y="36829"/>
                  </a:lnTo>
                  <a:lnTo>
                    <a:pt x="91439" y="26797"/>
                  </a:lnTo>
                  <a:close/>
                </a:path>
                <a:path w="643254" h="2518410">
                  <a:moveTo>
                    <a:pt x="172738" y="17652"/>
                  </a:moveTo>
                  <a:lnTo>
                    <a:pt x="168275" y="17652"/>
                  </a:lnTo>
                  <a:lnTo>
                    <a:pt x="168909" y="18287"/>
                  </a:lnTo>
                  <a:lnTo>
                    <a:pt x="170179" y="19938"/>
                  </a:lnTo>
                  <a:lnTo>
                    <a:pt x="172738" y="17652"/>
                  </a:lnTo>
                  <a:close/>
                </a:path>
                <a:path w="643254" h="2518410">
                  <a:moveTo>
                    <a:pt x="159638" y="0"/>
                  </a:moveTo>
                  <a:lnTo>
                    <a:pt x="158495" y="0"/>
                  </a:lnTo>
                  <a:lnTo>
                    <a:pt x="150621" y="380"/>
                  </a:lnTo>
                  <a:lnTo>
                    <a:pt x="143001" y="1524"/>
                  </a:lnTo>
                  <a:lnTo>
                    <a:pt x="135508" y="3301"/>
                  </a:lnTo>
                  <a:lnTo>
                    <a:pt x="128015" y="5587"/>
                  </a:lnTo>
                  <a:lnTo>
                    <a:pt x="125729" y="6476"/>
                  </a:lnTo>
                  <a:lnTo>
                    <a:pt x="130301" y="18287"/>
                  </a:lnTo>
                  <a:lnTo>
                    <a:pt x="132714" y="17399"/>
                  </a:lnTo>
                  <a:lnTo>
                    <a:pt x="139318" y="15366"/>
                  </a:lnTo>
                  <a:lnTo>
                    <a:pt x="145922" y="13842"/>
                  </a:lnTo>
                  <a:lnTo>
                    <a:pt x="152526" y="12953"/>
                  </a:lnTo>
                  <a:lnTo>
                    <a:pt x="158167" y="12732"/>
                  </a:lnTo>
                  <a:lnTo>
                    <a:pt x="157860" y="12700"/>
                  </a:lnTo>
                  <a:lnTo>
                    <a:pt x="178283" y="12700"/>
                  </a:lnTo>
                  <a:lnTo>
                    <a:pt x="179704" y="11429"/>
                  </a:lnTo>
                  <a:lnTo>
                    <a:pt x="168528" y="2412"/>
                  </a:lnTo>
                  <a:lnTo>
                    <a:pt x="168147" y="2159"/>
                  </a:lnTo>
                  <a:lnTo>
                    <a:pt x="164083" y="762"/>
                  </a:lnTo>
                  <a:lnTo>
                    <a:pt x="163067" y="508"/>
                  </a:lnTo>
                  <a:lnTo>
                    <a:pt x="159638" y="0"/>
                  </a:lnTo>
                  <a:close/>
                </a:path>
                <a:path w="643254" h="2518410">
                  <a:moveTo>
                    <a:pt x="168525" y="17953"/>
                  </a:moveTo>
                  <a:lnTo>
                    <a:pt x="168804" y="18287"/>
                  </a:lnTo>
                  <a:lnTo>
                    <a:pt x="168525" y="17953"/>
                  </a:lnTo>
                  <a:close/>
                </a:path>
                <a:path w="643254" h="2518410">
                  <a:moveTo>
                    <a:pt x="168275" y="17652"/>
                  </a:moveTo>
                  <a:lnTo>
                    <a:pt x="168525" y="17953"/>
                  </a:lnTo>
                  <a:lnTo>
                    <a:pt x="168909" y="18287"/>
                  </a:lnTo>
                  <a:lnTo>
                    <a:pt x="168275" y="17652"/>
                  </a:lnTo>
                  <a:close/>
                </a:path>
                <a:path w="643254" h="2518410">
                  <a:moveTo>
                    <a:pt x="163094" y="13887"/>
                  </a:moveTo>
                  <a:lnTo>
                    <a:pt x="165988" y="15748"/>
                  </a:lnTo>
                  <a:lnTo>
                    <a:pt x="168525" y="17953"/>
                  </a:lnTo>
                  <a:lnTo>
                    <a:pt x="168275" y="17652"/>
                  </a:lnTo>
                  <a:lnTo>
                    <a:pt x="172738" y="17652"/>
                  </a:lnTo>
                  <a:lnTo>
                    <a:pt x="176719" y="14097"/>
                  </a:lnTo>
                  <a:lnTo>
                    <a:pt x="163702" y="14097"/>
                  </a:lnTo>
                  <a:lnTo>
                    <a:pt x="163094" y="13887"/>
                  </a:lnTo>
                  <a:close/>
                </a:path>
                <a:path w="643254" h="2518410">
                  <a:moveTo>
                    <a:pt x="162432" y="13462"/>
                  </a:moveTo>
                  <a:lnTo>
                    <a:pt x="163094" y="13887"/>
                  </a:lnTo>
                  <a:lnTo>
                    <a:pt x="163702" y="14097"/>
                  </a:lnTo>
                  <a:lnTo>
                    <a:pt x="162432" y="13462"/>
                  </a:lnTo>
                  <a:close/>
                </a:path>
                <a:path w="643254" h="2518410">
                  <a:moveTo>
                    <a:pt x="177430" y="13462"/>
                  </a:moveTo>
                  <a:lnTo>
                    <a:pt x="162432" y="13462"/>
                  </a:lnTo>
                  <a:lnTo>
                    <a:pt x="163702" y="14097"/>
                  </a:lnTo>
                  <a:lnTo>
                    <a:pt x="176719" y="14097"/>
                  </a:lnTo>
                  <a:lnTo>
                    <a:pt x="177430" y="13462"/>
                  </a:lnTo>
                  <a:close/>
                </a:path>
                <a:path w="643254" h="2518410">
                  <a:moveTo>
                    <a:pt x="160458" y="12978"/>
                  </a:moveTo>
                  <a:lnTo>
                    <a:pt x="163094" y="13887"/>
                  </a:lnTo>
                  <a:lnTo>
                    <a:pt x="162432" y="13462"/>
                  </a:lnTo>
                  <a:lnTo>
                    <a:pt x="177430" y="13462"/>
                  </a:lnTo>
                  <a:lnTo>
                    <a:pt x="177856" y="13080"/>
                  </a:lnTo>
                  <a:lnTo>
                    <a:pt x="161416" y="13080"/>
                  </a:lnTo>
                  <a:lnTo>
                    <a:pt x="160458" y="12978"/>
                  </a:lnTo>
                  <a:close/>
                </a:path>
                <a:path w="643254" h="2518410">
                  <a:moveTo>
                    <a:pt x="160019" y="12826"/>
                  </a:moveTo>
                  <a:lnTo>
                    <a:pt x="160458" y="12978"/>
                  </a:lnTo>
                  <a:lnTo>
                    <a:pt x="161416" y="13080"/>
                  </a:lnTo>
                  <a:lnTo>
                    <a:pt x="160019" y="12826"/>
                  </a:lnTo>
                  <a:close/>
                </a:path>
                <a:path w="643254" h="2518410">
                  <a:moveTo>
                    <a:pt x="178141" y="12826"/>
                  </a:moveTo>
                  <a:lnTo>
                    <a:pt x="160019" y="12826"/>
                  </a:lnTo>
                  <a:lnTo>
                    <a:pt x="161416" y="13080"/>
                  </a:lnTo>
                  <a:lnTo>
                    <a:pt x="177856" y="13080"/>
                  </a:lnTo>
                  <a:lnTo>
                    <a:pt x="178141" y="12826"/>
                  </a:lnTo>
                  <a:close/>
                </a:path>
                <a:path w="643254" h="2518410">
                  <a:moveTo>
                    <a:pt x="178283" y="12700"/>
                  </a:moveTo>
                  <a:lnTo>
                    <a:pt x="159003" y="12700"/>
                  </a:lnTo>
                  <a:lnTo>
                    <a:pt x="158167" y="12732"/>
                  </a:lnTo>
                  <a:lnTo>
                    <a:pt x="160458" y="12978"/>
                  </a:lnTo>
                  <a:lnTo>
                    <a:pt x="160019" y="12826"/>
                  </a:lnTo>
                  <a:lnTo>
                    <a:pt x="178141" y="12826"/>
                  </a:lnTo>
                  <a:lnTo>
                    <a:pt x="178283" y="12700"/>
                  </a:lnTo>
                  <a:close/>
                </a:path>
                <a:path w="643254" h="2518410">
                  <a:moveTo>
                    <a:pt x="159003" y="12700"/>
                  </a:moveTo>
                  <a:lnTo>
                    <a:pt x="157860" y="12700"/>
                  </a:lnTo>
                  <a:lnTo>
                    <a:pt x="158167" y="12732"/>
                  </a:lnTo>
                  <a:lnTo>
                    <a:pt x="159003" y="12700"/>
                  </a:lnTo>
                  <a:close/>
                </a:path>
                <a:path w="643254" h="2518410">
                  <a:moveTo>
                    <a:pt x="199516" y="46100"/>
                  </a:moveTo>
                  <a:lnTo>
                    <a:pt x="187832" y="51180"/>
                  </a:lnTo>
                  <a:lnTo>
                    <a:pt x="191642" y="60960"/>
                  </a:lnTo>
                  <a:lnTo>
                    <a:pt x="195199" y="70485"/>
                  </a:lnTo>
                  <a:lnTo>
                    <a:pt x="198500" y="80645"/>
                  </a:lnTo>
                  <a:lnTo>
                    <a:pt x="201929" y="91566"/>
                  </a:lnTo>
                  <a:lnTo>
                    <a:pt x="203834" y="98551"/>
                  </a:lnTo>
                  <a:lnTo>
                    <a:pt x="216153" y="94996"/>
                  </a:lnTo>
                  <a:lnTo>
                    <a:pt x="214121" y="87757"/>
                  </a:lnTo>
                  <a:lnTo>
                    <a:pt x="207136" y="66039"/>
                  </a:lnTo>
                  <a:lnTo>
                    <a:pt x="203580" y="56387"/>
                  </a:lnTo>
                  <a:lnTo>
                    <a:pt x="199516" y="46100"/>
                  </a:lnTo>
                  <a:close/>
                </a:path>
                <a:path w="643254" h="2518410">
                  <a:moveTo>
                    <a:pt x="225805" y="132207"/>
                  </a:moveTo>
                  <a:lnTo>
                    <a:pt x="213359" y="135127"/>
                  </a:lnTo>
                  <a:lnTo>
                    <a:pt x="215137" y="142494"/>
                  </a:lnTo>
                  <a:lnTo>
                    <a:pt x="218439" y="156972"/>
                  </a:lnTo>
                  <a:lnTo>
                    <a:pt x="221741" y="172085"/>
                  </a:lnTo>
                  <a:lnTo>
                    <a:pt x="224154" y="184530"/>
                  </a:lnTo>
                  <a:lnTo>
                    <a:pt x="236600" y="181990"/>
                  </a:lnTo>
                  <a:lnTo>
                    <a:pt x="234060" y="169417"/>
                  </a:lnTo>
                  <a:lnTo>
                    <a:pt x="230885" y="154177"/>
                  </a:lnTo>
                  <a:lnTo>
                    <a:pt x="227456" y="139573"/>
                  </a:lnTo>
                  <a:lnTo>
                    <a:pt x="225805" y="132207"/>
                  </a:lnTo>
                  <a:close/>
                </a:path>
                <a:path w="643254" h="2518410">
                  <a:moveTo>
                    <a:pt x="243712" y="219583"/>
                  </a:moveTo>
                  <a:lnTo>
                    <a:pt x="231266" y="221869"/>
                  </a:lnTo>
                  <a:lnTo>
                    <a:pt x="234187" y="238760"/>
                  </a:lnTo>
                  <a:lnTo>
                    <a:pt x="237235" y="256794"/>
                  </a:lnTo>
                  <a:lnTo>
                    <a:pt x="239649" y="271779"/>
                  </a:lnTo>
                  <a:lnTo>
                    <a:pt x="252221" y="269748"/>
                  </a:lnTo>
                  <a:lnTo>
                    <a:pt x="249808" y="254635"/>
                  </a:lnTo>
                  <a:lnTo>
                    <a:pt x="246760" y="236474"/>
                  </a:lnTo>
                  <a:lnTo>
                    <a:pt x="243712" y="219583"/>
                  </a:lnTo>
                  <a:close/>
                </a:path>
                <a:path w="643254" h="2518410">
                  <a:moveTo>
                    <a:pt x="257936" y="307466"/>
                  </a:moveTo>
                  <a:lnTo>
                    <a:pt x="245363" y="309372"/>
                  </a:lnTo>
                  <a:lnTo>
                    <a:pt x="246125" y="314578"/>
                  </a:lnTo>
                  <a:lnTo>
                    <a:pt x="251840" y="355600"/>
                  </a:lnTo>
                  <a:lnTo>
                    <a:pt x="252349" y="359537"/>
                  </a:lnTo>
                  <a:lnTo>
                    <a:pt x="264921" y="358013"/>
                  </a:lnTo>
                  <a:lnTo>
                    <a:pt x="264413" y="353949"/>
                  </a:lnTo>
                  <a:lnTo>
                    <a:pt x="258699" y="312674"/>
                  </a:lnTo>
                  <a:lnTo>
                    <a:pt x="257936" y="307466"/>
                  </a:lnTo>
                  <a:close/>
                </a:path>
                <a:path w="643254" h="2518410">
                  <a:moveTo>
                    <a:pt x="269620" y="395732"/>
                  </a:moveTo>
                  <a:lnTo>
                    <a:pt x="257047" y="397383"/>
                  </a:lnTo>
                  <a:lnTo>
                    <a:pt x="257175" y="398652"/>
                  </a:lnTo>
                  <a:lnTo>
                    <a:pt x="262508" y="443484"/>
                  </a:lnTo>
                  <a:lnTo>
                    <a:pt x="262889" y="447675"/>
                  </a:lnTo>
                  <a:lnTo>
                    <a:pt x="275589" y="446404"/>
                  </a:lnTo>
                  <a:lnTo>
                    <a:pt x="269875" y="397001"/>
                  </a:lnTo>
                  <a:lnTo>
                    <a:pt x="269620" y="395732"/>
                  </a:lnTo>
                  <a:close/>
                </a:path>
                <a:path w="643254" h="2518410">
                  <a:moveTo>
                    <a:pt x="279653" y="484250"/>
                  </a:moveTo>
                  <a:lnTo>
                    <a:pt x="266953" y="485648"/>
                  </a:lnTo>
                  <a:lnTo>
                    <a:pt x="267461" y="490092"/>
                  </a:lnTo>
                  <a:lnTo>
                    <a:pt x="272033" y="536066"/>
                  </a:lnTo>
                  <a:lnTo>
                    <a:pt x="284733" y="534797"/>
                  </a:lnTo>
                  <a:lnTo>
                    <a:pt x="280161" y="488823"/>
                  </a:lnTo>
                  <a:lnTo>
                    <a:pt x="279653" y="484250"/>
                  </a:lnTo>
                  <a:close/>
                </a:path>
                <a:path w="643254" h="2518410">
                  <a:moveTo>
                    <a:pt x="288162" y="572897"/>
                  </a:moveTo>
                  <a:lnTo>
                    <a:pt x="275462" y="574039"/>
                  </a:lnTo>
                  <a:lnTo>
                    <a:pt x="276732" y="588010"/>
                  </a:lnTo>
                  <a:lnTo>
                    <a:pt x="279780" y="624586"/>
                  </a:lnTo>
                  <a:lnTo>
                    <a:pt x="292353" y="623570"/>
                  </a:lnTo>
                  <a:lnTo>
                    <a:pt x="289432" y="586866"/>
                  </a:lnTo>
                  <a:lnTo>
                    <a:pt x="288162" y="572897"/>
                  </a:lnTo>
                  <a:close/>
                </a:path>
                <a:path w="643254" h="2518410">
                  <a:moveTo>
                    <a:pt x="295275" y="661542"/>
                  </a:moveTo>
                  <a:lnTo>
                    <a:pt x="282701" y="662432"/>
                  </a:lnTo>
                  <a:lnTo>
                    <a:pt x="284860" y="691388"/>
                  </a:lnTo>
                  <a:lnTo>
                    <a:pt x="286257" y="713104"/>
                  </a:lnTo>
                  <a:lnTo>
                    <a:pt x="298957" y="712215"/>
                  </a:lnTo>
                  <a:lnTo>
                    <a:pt x="297433" y="690499"/>
                  </a:lnTo>
                  <a:lnTo>
                    <a:pt x="295275" y="661542"/>
                  </a:lnTo>
                  <a:close/>
                </a:path>
                <a:path w="643254" h="2518410">
                  <a:moveTo>
                    <a:pt x="301497" y="750315"/>
                  </a:moveTo>
                  <a:lnTo>
                    <a:pt x="288797" y="751077"/>
                  </a:lnTo>
                  <a:lnTo>
                    <a:pt x="291845" y="801751"/>
                  </a:lnTo>
                  <a:lnTo>
                    <a:pt x="304545" y="801115"/>
                  </a:lnTo>
                  <a:lnTo>
                    <a:pt x="304418" y="798576"/>
                  </a:lnTo>
                  <a:lnTo>
                    <a:pt x="301497" y="750315"/>
                  </a:lnTo>
                  <a:close/>
                </a:path>
                <a:path w="643254" h="2518410">
                  <a:moveTo>
                    <a:pt x="306577" y="839088"/>
                  </a:moveTo>
                  <a:lnTo>
                    <a:pt x="293877" y="839851"/>
                  </a:lnTo>
                  <a:lnTo>
                    <a:pt x="294766" y="854837"/>
                  </a:lnTo>
                  <a:lnTo>
                    <a:pt x="296290" y="890524"/>
                  </a:lnTo>
                  <a:lnTo>
                    <a:pt x="308990" y="889888"/>
                  </a:lnTo>
                  <a:lnTo>
                    <a:pt x="307339" y="854201"/>
                  </a:lnTo>
                  <a:lnTo>
                    <a:pt x="306577" y="839088"/>
                  </a:lnTo>
                  <a:close/>
                </a:path>
                <a:path w="643254" h="2518410">
                  <a:moveTo>
                    <a:pt x="310641" y="927988"/>
                  </a:moveTo>
                  <a:lnTo>
                    <a:pt x="297941" y="928497"/>
                  </a:lnTo>
                  <a:lnTo>
                    <a:pt x="299465" y="967994"/>
                  </a:lnTo>
                  <a:lnTo>
                    <a:pt x="299846" y="979297"/>
                  </a:lnTo>
                  <a:lnTo>
                    <a:pt x="312546" y="978788"/>
                  </a:lnTo>
                  <a:lnTo>
                    <a:pt x="312165" y="967613"/>
                  </a:lnTo>
                  <a:lnTo>
                    <a:pt x="310641" y="927988"/>
                  </a:lnTo>
                  <a:close/>
                </a:path>
                <a:path w="643254" h="2518410">
                  <a:moveTo>
                    <a:pt x="313816" y="1016888"/>
                  </a:moveTo>
                  <a:lnTo>
                    <a:pt x="301116" y="1017269"/>
                  </a:lnTo>
                  <a:lnTo>
                    <a:pt x="301370" y="1025525"/>
                  </a:lnTo>
                  <a:lnTo>
                    <a:pt x="302259" y="1068070"/>
                  </a:lnTo>
                  <a:lnTo>
                    <a:pt x="314959" y="1067816"/>
                  </a:lnTo>
                  <a:lnTo>
                    <a:pt x="314070" y="1025144"/>
                  </a:lnTo>
                  <a:lnTo>
                    <a:pt x="313816" y="1016888"/>
                  </a:lnTo>
                  <a:close/>
                </a:path>
                <a:path w="643254" h="2518410">
                  <a:moveTo>
                    <a:pt x="315849" y="1105789"/>
                  </a:moveTo>
                  <a:lnTo>
                    <a:pt x="303149" y="1106170"/>
                  </a:lnTo>
                  <a:lnTo>
                    <a:pt x="303910" y="1141730"/>
                  </a:lnTo>
                  <a:lnTo>
                    <a:pt x="304037" y="1156843"/>
                  </a:lnTo>
                  <a:lnTo>
                    <a:pt x="316737" y="1156716"/>
                  </a:lnTo>
                  <a:lnTo>
                    <a:pt x="316610" y="1141476"/>
                  </a:lnTo>
                  <a:lnTo>
                    <a:pt x="315849" y="1105789"/>
                  </a:lnTo>
                  <a:close/>
                </a:path>
                <a:path w="643254" h="2518410">
                  <a:moveTo>
                    <a:pt x="316991" y="1194816"/>
                  </a:moveTo>
                  <a:lnTo>
                    <a:pt x="304291" y="1194943"/>
                  </a:lnTo>
                  <a:lnTo>
                    <a:pt x="304672" y="1245743"/>
                  </a:lnTo>
                  <a:lnTo>
                    <a:pt x="317372" y="1245616"/>
                  </a:lnTo>
                  <a:lnTo>
                    <a:pt x="316991" y="1194816"/>
                  </a:lnTo>
                  <a:close/>
                </a:path>
                <a:path w="643254" h="2518410">
                  <a:moveTo>
                    <a:pt x="317626" y="1283716"/>
                  </a:moveTo>
                  <a:lnTo>
                    <a:pt x="304926" y="1283843"/>
                  </a:lnTo>
                  <a:lnTo>
                    <a:pt x="305307" y="1334643"/>
                  </a:lnTo>
                  <a:lnTo>
                    <a:pt x="318007" y="1334516"/>
                  </a:lnTo>
                  <a:lnTo>
                    <a:pt x="317626" y="1283716"/>
                  </a:lnTo>
                  <a:close/>
                </a:path>
                <a:path w="643254" h="2518410">
                  <a:moveTo>
                    <a:pt x="318388" y="1372616"/>
                  </a:moveTo>
                  <a:lnTo>
                    <a:pt x="305688" y="1372743"/>
                  </a:lnTo>
                  <a:lnTo>
                    <a:pt x="305688" y="1376552"/>
                  </a:lnTo>
                  <a:lnTo>
                    <a:pt x="306704" y="1423543"/>
                  </a:lnTo>
                  <a:lnTo>
                    <a:pt x="319404" y="1423289"/>
                  </a:lnTo>
                  <a:lnTo>
                    <a:pt x="318391" y="1376552"/>
                  </a:lnTo>
                  <a:lnTo>
                    <a:pt x="318388" y="1372616"/>
                  </a:lnTo>
                  <a:close/>
                </a:path>
                <a:path w="643254" h="2518410">
                  <a:moveTo>
                    <a:pt x="320293" y="1461389"/>
                  </a:moveTo>
                  <a:lnTo>
                    <a:pt x="307593" y="1461643"/>
                  </a:lnTo>
                  <a:lnTo>
                    <a:pt x="308228" y="1493012"/>
                  </a:lnTo>
                  <a:lnTo>
                    <a:pt x="308863" y="1512570"/>
                  </a:lnTo>
                  <a:lnTo>
                    <a:pt x="321563" y="1512062"/>
                  </a:lnTo>
                  <a:lnTo>
                    <a:pt x="320928" y="1492758"/>
                  </a:lnTo>
                  <a:lnTo>
                    <a:pt x="320293" y="1461389"/>
                  </a:lnTo>
                  <a:close/>
                </a:path>
                <a:path w="643254" h="2518410">
                  <a:moveTo>
                    <a:pt x="322833" y="1550162"/>
                  </a:moveTo>
                  <a:lnTo>
                    <a:pt x="310133" y="1550670"/>
                  </a:lnTo>
                  <a:lnTo>
                    <a:pt x="312038" y="1601470"/>
                  </a:lnTo>
                  <a:lnTo>
                    <a:pt x="324738" y="1600962"/>
                  </a:lnTo>
                  <a:lnTo>
                    <a:pt x="322833" y="1550162"/>
                  </a:lnTo>
                  <a:close/>
                </a:path>
                <a:path w="643254" h="2518410">
                  <a:moveTo>
                    <a:pt x="326516" y="1638935"/>
                  </a:moveTo>
                  <a:lnTo>
                    <a:pt x="313816" y="1639570"/>
                  </a:lnTo>
                  <a:lnTo>
                    <a:pt x="314959" y="1664081"/>
                  </a:lnTo>
                  <a:lnTo>
                    <a:pt x="316356" y="1690370"/>
                  </a:lnTo>
                  <a:lnTo>
                    <a:pt x="329056" y="1689608"/>
                  </a:lnTo>
                  <a:lnTo>
                    <a:pt x="327532" y="1663445"/>
                  </a:lnTo>
                  <a:lnTo>
                    <a:pt x="326516" y="1638935"/>
                  </a:lnTo>
                  <a:close/>
                </a:path>
                <a:path w="643254" h="2518410">
                  <a:moveTo>
                    <a:pt x="331215" y="1727581"/>
                  </a:moveTo>
                  <a:lnTo>
                    <a:pt x="318515" y="1728343"/>
                  </a:lnTo>
                  <a:lnTo>
                    <a:pt x="321182" y="1774189"/>
                  </a:lnTo>
                  <a:lnTo>
                    <a:pt x="321563" y="1779143"/>
                  </a:lnTo>
                  <a:lnTo>
                    <a:pt x="334136" y="1778254"/>
                  </a:lnTo>
                  <a:lnTo>
                    <a:pt x="333882" y="1773427"/>
                  </a:lnTo>
                  <a:lnTo>
                    <a:pt x="331215" y="1727581"/>
                  </a:lnTo>
                  <a:close/>
                </a:path>
                <a:path w="643254" h="2518410">
                  <a:moveTo>
                    <a:pt x="336803" y="1816354"/>
                  </a:moveTo>
                  <a:lnTo>
                    <a:pt x="324103" y="1817116"/>
                  </a:lnTo>
                  <a:lnTo>
                    <a:pt x="324865" y="1827911"/>
                  </a:lnTo>
                  <a:lnTo>
                    <a:pt x="327786" y="1867916"/>
                  </a:lnTo>
                  <a:lnTo>
                    <a:pt x="340486" y="1866900"/>
                  </a:lnTo>
                  <a:lnTo>
                    <a:pt x="337438" y="1827022"/>
                  </a:lnTo>
                  <a:lnTo>
                    <a:pt x="336803" y="1816354"/>
                  </a:lnTo>
                  <a:close/>
                </a:path>
                <a:path w="643254" h="2518410">
                  <a:moveTo>
                    <a:pt x="343534" y="1904873"/>
                  </a:moveTo>
                  <a:lnTo>
                    <a:pt x="330834" y="1905889"/>
                  </a:lnTo>
                  <a:lnTo>
                    <a:pt x="332866" y="1931543"/>
                  </a:lnTo>
                  <a:lnTo>
                    <a:pt x="335152" y="1956562"/>
                  </a:lnTo>
                  <a:lnTo>
                    <a:pt x="347852" y="1955419"/>
                  </a:lnTo>
                  <a:lnTo>
                    <a:pt x="345566" y="1930400"/>
                  </a:lnTo>
                  <a:lnTo>
                    <a:pt x="343534" y="1904873"/>
                  </a:lnTo>
                  <a:close/>
                </a:path>
                <a:path w="643254" h="2518410">
                  <a:moveTo>
                    <a:pt x="351408" y="1993264"/>
                  </a:moveTo>
                  <a:lnTo>
                    <a:pt x="338708" y="1994535"/>
                  </a:lnTo>
                  <a:lnTo>
                    <a:pt x="342137" y="2029587"/>
                  </a:lnTo>
                  <a:lnTo>
                    <a:pt x="343788" y="2045208"/>
                  </a:lnTo>
                  <a:lnTo>
                    <a:pt x="356488" y="2043811"/>
                  </a:lnTo>
                  <a:lnTo>
                    <a:pt x="354837" y="2028317"/>
                  </a:lnTo>
                  <a:lnTo>
                    <a:pt x="351408" y="1993264"/>
                  </a:lnTo>
                  <a:close/>
                </a:path>
                <a:path w="643254" h="2518410">
                  <a:moveTo>
                    <a:pt x="360679" y="2081657"/>
                  </a:moveTo>
                  <a:lnTo>
                    <a:pt x="347979" y="2083054"/>
                  </a:lnTo>
                  <a:lnTo>
                    <a:pt x="352425" y="2121281"/>
                  </a:lnTo>
                  <a:lnTo>
                    <a:pt x="354075" y="2133600"/>
                  </a:lnTo>
                  <a:lnTo>
                    <a:pt x="366649" y="2131949"/>
                  </a:lnTo>
                  <a:lnTo>
                    <a:pt x="365125" y="2119757"/>
                  </a:lnTo>
                  <a:lnTo>
                    <a:pt x="360679" y="2081657"/>
                  </a:lnTo>
                  <a:close/>
                </a:path>
                <a:path w="643254" h="2518410">
                  <a:moveTo>
                    <a:pt x="371475" y="2169668"/>
                  </a:moveTo>
                  <a:lnTo>
                    <a:pt x="358901" y="2171446"/>
                  </a:lnTo>
                  <a:lnTo>
                    <a:pt x="363600" y="2205736"/>
                  </a:lnTo>
                  <a:lnTo>
                    <a:pt x="366013" y="2221865"/>
                  </a:lnTo>
                  <a:lnTo>
                    <a:pt x="378586" y="2219960"/>
                  </a:lnTo>
                  <a:lnTo>
                    <a:pt x="376174" y="2203958"/>
                  </a:lnTo>
                  <a:lnTo>
                    <a:pt x="371475" y="2169668"/>
                  </a:lnTo>
                  <a:close/>
                </a:path>
                <a:path w="643254" h="2518410">
                  <a:moveTo>
                    <a:pt x="384428" y="2257552"/>
                  </a:moveTo>
                  <a:lnTo>
                    <a:pt x="371855" y="2259457"/>
                  </a:lnTo>
                  <a:lnTo>
                    <a:pt x="372490" y="2263648"/>
                  </a:lnTo>
                  <a:lnTo>
                    <a:pt x="375538" y="2281936"/>
                  </a:lnTo>
                  <a:lnTo>
                    <a:pt x="378713" y="2299589"/>
                  </a:lnTo>
                  <a:lnTo>
                    <a:pt x="380491" y="2309749"/>
                  </a:lnTo>
                  <a:lnTo>
                    <a:pt x="393064" y="2307463"/>
                  </a:lnTo>
                  <a:lnTo>
                    <a:pt x="391159" y="2297303"/>
                  </a:lnTo>
                  <a:lnTo>
                    <a:pt x="388111" y="2279777"/>
                  </a:lnTo>
                  <a:lnTo>
                    <a:pt x="385063" y="2261616"/>
                  </a:lnTo>
                  <a:lnTo>
                    <a:pt x="384428" y="2257552"/>
                  </a:lnTo>
                  <a:close/>
                </a:path>
                <a:path w="643254" h="2518410">
                  <a:moveTo>
                    <a:pt x="400303" y="2344674"/>
                  </a:moveTo>
                  <a:lnTo>
                    <a:pt x="387857" y="2347214"/>
                  </a:lnTo>
                  <a:lnTo>
                    <a:pt x="388111" y="2348992"/>
                  </a:lnTo>
                  <a:lnTo>
                    <a:pt x="391413" y="2364105"/>
                  </a:lnTo>
                  <a:lnTo>
                    <a:pt x="394842" y="2378837"/>
                  </a:lnTo>
                  <a:lnTo>
                    <a:pt x="398017" y="2392680"/>
                  </a:lnTo>
                  <a:lnTo>
                    <a:pt x="399160" y="2397125"/>
                  </a:lnTo>
                  <a:lnTo>
                    <a:pt x="411479" y="2393950"/>
                  </a:lnTo>
                  <a:lnTo>
                    <a:pt x="410336" y="2389759"/>
                  </a:lnTo>
                  <a:lnTo>
                    <a:pt x="407161" y="2376043"/>
                  </a:lnTo>
                  <a:lnTo>
                    <a:pt x="403859" y="2361565"/>
                  </a:lnTo>
                  <a:lnTo>
                    <a:pt x="400303" y="2344674"/>
                  </a:lnTo>
                  <a:close/>
                </a:path>
                <a:path w="643254" h="2518410">
                  <a:moveTo>
                    <a:pt x="421512" y="2430399"/>
                  </a:moveTo>
                  <a:lnTo>
                    <a:pt x="409320" y="2434082"/>
                  </a:lnTo>
                  <a:lnTo>
                    <a:pt x="411606" y="2441702"/>
                  </a:lnTo>
                  <a:lnTo>
                    <a:pt x="415162" y="2452116"/>
                  </a:lnTo>
                  <a:lnTo>
                    <a:pt x="418718" y="2462022"/>
                  </a:lnTo>
                  <a:lnTo>
                    <a:pt x="422147" y="2470912"/>
                  </a:lnTo>
                  <a:lnTo>
                    <a:pt x="425830" y="2479167"/>
                  </a:lnTo>
                  <a:lnTo>
                    <a:pt x="427481" y="2482596"/>
                  </a:lnTo>
                  <a:lnTo>
                    <a:pt x="438911" y="2477008"/>
                  </a:lnTo>
                  <a:lnTo>
                    <a:pt x="437514" y="2474087"/>
                  </a:lnTo>
                  <a:lnTo>
                    <a:pt x="434085" y="2466213"/>
                  </a:lnTo>
                  <a:lnTo>
                    <a:pt x="430656" y="2457577"/>
                  </a:lnTo>
                  <a:lnTo>
                    <a:pt x="427227" y="2448179"/>
                  </a:lnTo>
                  <a:lnTo>
                    <a:pt x="423799" y="2437892"/>
                  </a:lnTo>
                  <a:lnTo>
                    <a:pt x="421512" y="2430399"/>
                  </a:lnTo>
                  <a:close/>
                </a:path>
                <a:path w="643254" h="2518410">
                  <a:moveTo>
                    <a:pt x="459043" y="2504536"/>
                  </a:moveTo>
                  <a:lnTo>
                    <a:pt x="452246" y="2515108"/>
                  </a:lnTo>
                  <a:lnTo>
                    <a:pt x="453770" y="2516124"/>
                  </a:lnTo>
                  <a:lnTo>
                    <a:pt x="457834" y="2517521"/>
                  </a:lnTo>
                  <a:lnTo>
                    <a:pt x="458215" y="2517775"/>
                  </a:lnTo>
                  <a:lnTo>
                    <a:pt x="458724" y="2517902"/>
                  </a:lnTo>
                  <a:lnTo>
                    <a:pt x="459231" y="2517902"/>
                  </a:lnTo>
                  <a:lnTo>
                    <a:pt x="462660" y="2518410"/>
                  </a:lnTo>
                  <a:lnTo>
                    <a:pt x="463803" y="2518410"/>
                  </a:lnTo>
                  <a:lnTo>
                    <a:pt x="470915" y="2518156"/>
                  </a:lnTo>
                  <a:lnTo>
                    <a:pt x="507110" y="2507234"/>
                  </a:lnTo>
                  <a:lnTo>
                    <a:pt x="506428" y="2505837"/>
                  </a:lnTo>
                  <a:lnTo>
                    <a:pt x="464438" y="2505837"/>
                  </a:lnTo>
                  <a:lnTo>
                    <a:pt x="463295" y="2505710"/>
                  </a:lnTo>
                  <a:lnTo>
                    <a:pt x="462253" y="2505702"/>
                  </a:lnTo>
                  <a:lnTo>
                    <a:pt x="460882" y="2505329"/>
                  </a:lnTo>
                  <a:lnTo>
                    <a:pt x="461275" y="2505329"/>
                  </a:lnTo>
                  <a:lnTo>
                    <a:pt x="460271" y="2504948"/>
                  </a:lnTo>
                  <a:lnTo>
                    <a:pt x="459866" y="2504948"/>
                  </a:lnTo>
                  <a:lnTo>
                    <a:pt x="459043" y="2504536"/>
                  </a:lnTo>
                  <a:close/>
                </a:path>
                <a:path w="643254" h="2518410">
                  <a:moveTo>
                    <a:pt x="463499" y="2505702"/>
                  </a:moveTo>
                  <a:lnTo>
                    <a:pt x="463295" y="2505710"/>
                  </a:lnTo>
                  <a:lnTo>
                    <a:pt x="464438" y="2505837"/>
                  </a:lnTo>
                  <a:lnTo>
                    <a:pt x="463499" y="2505702"/>
                  </a:lnTo>
                  <a:close/>
                </a:path>
                <a:path w="643254" h="2518410">
                  <a:moveTo>
                    <a:pt x="501522" y="2495804"/>
                  </a:moveTo>
                  <a:lnTo>
                    <a:pt x="463499" y="2505702"/>
                  </a:lnTo>
                  <a:lnTo>
                    <a:pt x="464438" y="2505837"/>
                  </a:lnTo>
                  <a:lnTo>
                    <a:pt x="506428" y="2505837"/>
                  </a:lnTo>
                  <a:lnTo>
                    <a:pt x="501522" y="2495804"/>
                  </a:lnTo>
                  <a:close/>
                </a:path>
                <a:path w="643254" h="2518410">
                  <a:moveTo>
                    <a:pt x="460882" y="2505329"/>
                  </a:moveTo>
                  <a:lnTo>
                    <a:pt x="462279" y="2505710"/>
                  </a:lnTo>
                  <a:lnTo>
                    <a:pt x="461512" y="2505418"/>
                  </a:lnTo>
                  <a:lnTo>
                    <a:pt x="460882" y="2505329"/>
                  </a:lnTo>
                  <a:close/>
                </a:path>
                <a:path w="643254" h="2518410">
                  <a:moveTo>
                    <a:pt x="461512" y="2505418"/>
                  </a:moveTo>
                  <a:lnTo>
                    <a:pt x="462279" y="2505710"/>
                  </a:lnTo>
                  <a:lnTo>
                    <a:pt x="463499" y="2505702"/>
                  </a:lnTo>
                  <a:lnTo>
                    <a:pt x="461512" y="2505418"/>
                  </a:lnTo>
                  <a:close/>
                </a:path>
                <a:path w="643254" h="2518410">
                  <a:moveTo>
                    <a:pt x="461275" y="2505329"/>
                  </a:moveTo>
                  <a:lnTo>
                    <a:pt x="460882" y="2505329"/>
                  </a:lnTo>
                  <a:lnTo>
                    <a:pt x="461512" y="2505418"/>
                  </a:lnTo>
                  <a:lnTo>
                    <a:pt x="461275" y="2505329"/>
                  </a:lnTo>
                  <a:close/>
                </a:path>
                <a:path w="643254" h="2518410">
                  <a:moveTo>
                    <a:pt x="459071" y="2504492"/>
                  </a:moveTo>
                  <a:lnTo>
                    <a:pt x="459866" y="2504948"/>
                  </a:lnTo>
                  <a:lnTo>
                    <a:pt x="459333" y="2504592"/>
                  </a:lnTo>
                  <a:lnTo>
                    <a:pt x="459071" y="2504492"/>
                  </a:lnTo>
                  <a:close/>
                </a:path>
                <a:path w="643254" h="2518410">
                  <a:moveTo>
                    <a:pt x="459333" y="2504592"/>
                  </a:moveTo>
                  <a:lnTo>
                    <a:pt x="459866" y="2504948"/>
                  </a:lnTo>
                  <a:lnTo>
                    <a:pt x="460271" y="2504948"/>
                  </a:lnTo>
                  <a:lnTo>
                    <a:pt x="459333" y="2504592"/>
                  </a:lnTo>
                  <a:close/>
                </a:path>
                <a:path w="643254" h="2518410">
                  <a:moveTo>
                    <a:pt x="459104" y="2504440"/>
                  </a:moveTo>
                  <a:lnTo>
                    <a:pt x="459333" y="2504592"/>
                  </a:lnTo>
                  <a:lnTo>
                    <a:pt x="459104" y="2504440"/>
                  </a:lnTo>
                  <a:close/>
                </a:path>
                <a:path w="643254" h="2518410">
                  <a:moveTo>
                    <a:pt x="458596" y="2504313"/>
                  </a:moveTo>
                  <a:lnTo>
                    <a:pt x="459043" y="2504536"/>
                  </a:lnTo>
                  <a:lnTo>
                    <a:pt x="458596" y="2504313"/>
                  </a:lnTo>
                  <a:close/>
                </a:path>
                <a:path w="643254" h="2518410">
                  <a:moveTo>
                    <a:pt x="562990" y="2437130"/>
                  </a:moveTo>
                  <a:lnTo>
                    <a:pt x="552322" y="2451862"/>
                  </a:lnTo>
                  <a:lnTo>
                    <a:pt x="540892" y="2465324"/>
                  </a:lnTo>
                  <a:lnTo>
                    <a:pt x="530859" y="2474976"/>
                  </a:lnTo>
                  <a:lnTo>
                    <a:pt x="539750" y="2484120"/>
                  </a:lnTo>
                  <a:lnTo>
                    <a:pt x="549655" y="2474468"/>
                  </a:lnTo>
                  <a:lnTo>
                    <a:pt x="561975" y="2460117"/>
                  </a:lnTo>
                  <a:lnTo>
                    <a:pt x="573277" y="2444623"/>
                  </a:lnTo>
                  <a:lnTo>
                    <a:pt x="562990" y="2437130"/>
                  </a:lnTo>
                  <a:close/>
                </a:path>
                <a:path w="643254" h="2518410">
                  <a:moveTo>
                    <a:pt x="609753" y="2365248"/>
                  </a:moveTo>
                  <a:lnTo>
                    <a:pt x="596900" y="2365248"/>
                  </a:lnTo>
                  <a:lnTo>
                    <a:pt x="596645" y="2366137"/>
                  </a:lnTo>
                  <a:lnTo>
                    <a:pt x="590168" y="2384679"/>
                  </a:lnTo>
                  <a:lnTo>
                    <a:pt x="582167" y="2403221"/>
                  </a:lnTo>
                  <a:lnTo>
                    <a:pt x="581278" y="2404872"/>
                  </a:lnTo>
                  <a:lnTo>
                    <a:pt x="592581" y="2410714"/>
                  </a:lnTo>
                  <a:lnTo>
                    <a:pt x="593470" y="2408936"/>
                  </a:lnTo>
                  <a:lnTo>
                    <a:pt x="601726" y="2389632"/>
                  </a:lnTo>
                  <a:lnTo>
                    <a:pt x="608964" y="2369185"/>
                  </a:lnTo>
                  <a:lnTo>
                    <a:pt x="609091" y="2368677"/>
                  </a:lnTo>
                  <a:lnTo>
                    <a:pt x="609753" y="2365248"/>
                  </a:lnTo>
                  <a:close/>
                </a:path>
                <a:path w="643254" h="2518410">
                  <a:moveTo>
                    <a:pt x="596716" y="2365777"/>
                  </a:moveTo>
                  <a:lnTo>
                    <a:pt x="596592" y="2366137"/>
                  </a:lnTo>
                  <a:lnTo>
                    <a:pt x="596716" y="2365777"/>
                  </a:lnTo>
                  <a:close/>
                </a:path>
                <a:path w="643254" h="2518410">
                  <a:moveTo>
                    <a:pt x="596900" y="2365248"/>
                  </a:moveTo>
                  <a:lnTo>
                    <a:pt x="596716" y="2365777"/>
                  </a:lnTo>
                  <a:lnTo>
                    <a:pt x="596645" y="2366137"/>
                  </a:lnTo>
                  <a:lnTo>
                    <a:pt x="596900" y="2365248"/>
                  </a:lnTo>
                  <a:close/>
                </a:path>
                <a:path w="643254" h="2518410">
                  <a:moveTo>
                    <a:pt x="598042" y="2359025"/>
                  </a:moveTo>
                  <a:lnTo>
                    <a:pt x="596716" y="2365777"/>
                  </a:lnTo>
                  <a:lnTo>
                    <a:pt x="596900" y="2365248"/>
                  </a:lnTo>
                  <a:lnTo>
                    <a:pt x="609753" y="2365248"/>
                  </a:lnTo>
                  <a:lnTo>
                    <a:pt x="610488" y="2361438"/>
                  </a:lnTo>
                  <a:lnTo>
                    <a:pt x="598042" y="2359025"/>
                  </a:lnTo>
                  <a:close/>
                </a:path>
                <a:path w="643254" h="2518410">
                  <a:moveTo>
                    <a:pt x="615950" y="2283460"/>
                  </a:moveTo>
                  <a:lnTo>
                    <a:pt x="567435" y="2353564"/>
                  </a:lnTo>
                  <a:lnTo>
                    <a:pt x="642874" y="2364359"/>
                  </a:lnTo>
                  <a:lnTo>
                    <a:pt x="615950" y="22834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913876" y="4405122"/>
              <a:ext cx="114300" cy="250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83270" y="2736850"/>
              <a:ext cx="643255" cy="2518410"/>
            </a:xfrm>
            <a:custGeom>
              <a:avLst/>
              <a:gdLst/>
              <a:ahLst/>
              <a:cxnLst/>
              <a:rect l="l" t="t" r="r" b="b"/>
              <a:pathLst>
                <a:path w="643254" h="2518410">
                  <a:moveTo>
                    <a:pt x="5079" y="183261"/>
                  </a:moveTo>
                  <a:lnTo>
                    <a:pt x="3428" y="191515"/>
                  </a:lnTo>
                  <a:lnTo>
                    <a:pt x="888" y="213233"/>
                  </a:lnTo>
                  <a:lnTo>
                    <a:pt x="0" y="234696"/>
                  </a:lnTo>
                  <a:lnTo>
                    <a:pt x="12700" y="235203"/>
                  </a:lnTo>
                  <a:lnTo>
                    <a:pt x="13588" y="213740"/>
                  </a:lnTo>
                  <a:lnTo>
                    <a:pt x="16128" y="193039"/>
                  </a:lnTo>
                  <a:lnTo>
                    <a:pt x="17525" y="185674"/>
                  </a:lnTo>
                  <a:lnTo>
                    <a:pt x="5079" y="183261"/>
                  </a:lnTo>
                  <a:close/>
                </a:path>
                <a:path w="643254" h="2518410">
                  <a:moveTo>
                    <a:pt x="34798" y="97916"/>
                  </a:moveTo>
                  <a:lnTo>
                    <a:pt x="28575" y="109854"/>
                  </a:lnTo>
                  <a:lnTo>
                    <a:pt x="20320" y="129286"/>
                  </a:lnTo>
                  <a:lnTo>
                    <a:pt x="14731" y="145541"/>
                  </a:lnTo>
                  <a:lnTo>
                    <a:pt x="26670" y="149733"/>
                  </a:lnTo>
                  <a:lnTo>
                    <a:pt x="32384" y="133350"/>
                  </a:lnTo>
                  <a:lnTo>
                    <a:pt x="40258" y="114808"/>
                  </a:lnTo>
                  <a:lnTo>
                    <a:pt x="45974" y="103759"/>
                  </a:lnTo>
                  <a:lnTo>
                    <a:pt x="34798" y="97916"/>
                  </a:lnTo>
                  <a:close/>
                </a:path>
                <a:path w="643254" h="2518410">
                  <a:moveTo>
                    <a:pt x="91439" y="26797"/>
                  </a:moveTo>
                  <a:lnTo>
                    <a:pt x="85216" y="31750"/>
                  </a:lnTo>
                  <a:lnTo>
                    <a:pt x="72262" y="44450"/>
                  </a:lnTo>
                  <a:lnTo>
                    <a:pt x="59944" y="58674"/>
                  </a:lnTo>
                  <a:lnTo>
                    <a:pt x="55499" y="64897"/>
                  </a:lnTo>
                  <a:lnTo>
                    <a:pt x="65785" y="72389"/>
                  </a:lnTo>
                  <a:lnTo>
                    <a:pt x="70230" y="66166"/>
                  </a:lnTo>
                  <a:lnTo>
                    <a:pt x="81787" y="52704"/>
                  </a:lnTo>
                  <a:lnTo>
                    <a:pt x="93979" y="40894"/>
                  </a:lnTo>
                  <a:lnTo>
                    <a:pt x="99313" y="36829"/>
                  </a:lnTo>
                  <a:lnTo>
                    <a:pt x="91439" y="26797"/>
                  </a:lnTo>
                  <a:close/>
                </a:path>
                <a:path w="643254" h="2518410">
                  <a:moveTo>
                    <a:pt x="172738" y="17652"/>
                  </a:moveTo>
                  <a:lnTo>
                    <a:pt x="168275" y="17652"/>
                  </a:lnTo>
                  <a:lnTo>
                    <a:pt x="170179" y="19938"/>
                  </a:lnTo>
                  <a:lnTo>
                    <a:pt x="172738" y="17652"/>
                  </a:lnTo>
                  <a:close/>
                </a:path>
                <a:path w="643254" h="2518410">
                  <a:moveTo>
                    <a:pt x="163094" y="13887"/>
                  </a:moveTo>
                  <a:lnTo>
                    <a:pt x="165988" y="15748"/>
                  </a:lnTo>
                  <a:lnTo>
                    <a:pt x="168910" y="18415"/>
                  </a:lnTo>
                  <a:lnTo>
                    <a:pt x="168275" y="17652"/>
                  </a:lnTo>
                  <a:lnTo>
                    <a:pt x="172738" y="17652"/>
                  </a:lnTo>
                  <a:lnTo>
                    <a:pt x="176719" y="14097"/>
                  </a:lnTo>
                  <a:lnTo>
                    <a:pt x="163702" y="14097"/>
                  </a:lnTo>
                  <a:lnTo>
                    <a:pt x="163094" y="13887"/>
                  </a:lnTo>
                  <a:close/>
                </a:path>
                <a:path w="643254" h="2518410">
                  <a:moveTo>
                    <a:pt x="159638" y="0"/>
                  </a:moveTo>
                  <a:lnTo>
                    <a:pt x="158496" y="0"/>
                  </a:lnTo>
                  <a:lnTo>
                    <a:pt x="150622" y="380"/>
                  </a:lnTo>
                  <a:lnTo>
                    <a:pt x="143001" y="1524"/>
                  </a:lnTo>
                  <a:lnTo>
                    <a:pt x="135508" y="3301"/>
                  </a:lnTo>
                  <a:lnTo>
                    <a:pt x="128015" y="5587"/>
                  </a:lnTo>
                  <a:lnTo>
                    <a:pt x="125602" y="6476"/>
                  </a:lnTo>
                  <a:lnTo>
                    <a:pt x="130301" y="18287"/>
                  </a:lnTo>
                  <a:lnTo>
                    <a:pt x="132714" y="17399"/>
                  </a:lnTo>
                  <a:lnTo>
                    <a:pt x="139319" y="15366"/>
                  </a:lnTo>
                  <a:lnTo>
                    <a:pt x="145923" y="13842"/>
                  </a:lnTo>
                  <a:lnTo>
                    <a:pt x="152526" y="12953"/>
                  </a:lnTo>
                  <a:lnTo>
                    <a:pt x="158167" y="12732"/>
                  </a:lnTo>
                  <a:lnTo>
                    <a:pt x="157860" y="12700"/>
                  </a:lnTo>
                  <a:lnTo>
                    <a:pt x="178283" y="12700"/>
                  </a:lnTo>
                  <a:lnTo>
                    <a:pt x="179704" y="11429"/>
                  </a:lnTo>
                  <a:lnTo>
                    <a:pt x="168528" y="2412"/>
                  </a:lnTo>
                  <a:lnTo>
                    <a:pt x="168148" y="2159"/>
                  </a:lnTo>
                  <a:lnTo>
                    <a:pt x="164083" y="762"/>
                  </a:lnTo>
                  <a:lnTo>
                    <a:pt x="163068" y="508"/>
                  </a:lnTo>
                  <a:lnTo>
                    <a:pt x="159638" y="0"/>
                  </a:lnTo>
                  <a:close/>
                </a:path>
                <a:path w="643254" h="2518410">
                  <a:moveTo>
                    <a:pt x="162432" y="13462"/>
                  </a:moveTo>
                  <a:lnTo>
                    <a:pt x="163094" y="13887"/>
                  </a:lnTo>
                  <a:lnTo>
                    <a:pt x="163702" y="14097"/>
                  </a:lnTo>
                  <a:lnTo>
                    <a:pt x="162432" y="13462"/>
                  </a:lnTo>
                  <a:close/>
                </a:path>
                <a:path w="643254" h="2518410">
                  <a:moveTo>
                    <a:pt x="177430" y="13462"/>
                  </a:moveTo>
                  <a:lnTo>
                    <a:pt x="162432" y="13462"/>
                  </a:lnTo>
                  <a:lnTo>
                    <a:pt x="163702" y="14097"/>
                  </a:lnTo>
                  <a:lnTo>
                    <a:pt x="176719" y="14097"/>
                  </a:lnTo>
                  <a:lnTo>
                    <a:pt x="177430" y="13462"/>
                  </a:lnTo>
                  <a:close/>
                </a:path>
                <a:path w="643254" h="2518410">
                  <a:moveTo>
                    <a:pt x="160458" y="12978"/>
                  </a:moveTo>
                  <a:lnTo>
                    <a:pt x="163094" y="13887"/>
                  </a:lnTo>
                  <a:lnTo>
                    <a:pt x="162432" y="13462"/>
                  </a:lnTo>
                  <a:lnTo>
                    <a:pt x="177430" y="13462"/>
                  </a:lnTo>
                  <a:lnTo>
                    <a:pt x="177856" y="13080"/>
                  </a:lnTo>
                  <a:lnTo>
                    <a:pt x="161416" y="13080"/>
                  </a:lnTo>
                  <a:lnTo>
                    <a:pt x="160458" y="12978"/>
                  </a:lnTo>
                  <a:close/>
                </a:path>
                <a:path w="643254" h="2518410">
                  <a:moveTo>
                    <a:pt x="160020" y="12826"/>
                  </a:moveTo>
                  <a:lnTo>
                    <a:pt x="160458" y="12978"/>
                  </a:lnTo>
                  <a:lnTo>
                    <a:pt x="161416" y="13080"/>
                  </a:lnTo>
                  <a:lnTo>
                    <a:pt x="160020" y="12826"/>
                  </a:lnTo>
                  <a:close/>
                </a:path>
                <a:path w="643254" h="2518410">
                  <a:moveTo>
                    <a:pt x="178141" y="12826"/>
                  </a:moveTo>
                  <a:lnTo>
                    <a:pt x="160020" y="12826"/>
                  </a:lnTo>
                  <a:lnTo>
                    <a:pt x="161416" y="13080"/>
                  </a:lnTo>
                  <a:lnTo>
                    <a:pt x="177856" y="13080"/>
                  </a:lnTo>
                  <a:lnTo>
                    <a:pt x="178141" y="12826"/>
                  </a:lnTo>
                  <a:close/>
                </a:path>
                <a:path w="643254" h="2518410">
                  <a:moveTo>
                    <a:pt x="178283" y="12700"/>
                  </a:moveTo>
                  <a:lnTo>
                    <a:pt x="159003" y="12700"/>
                  </a:lnTo>
                  <a:lnTo>
                    <a:pt x="158167" y="12732"/>
                  </a:lnTo>
                  <a:lnTo>
                    <a:pt x="160458" y="12978"/>
                  </a:lnTo>
                  <a:lnTo>
                    <a:pt x="160020" y="12826"/>
                  </a:lnTo>
                  <a:lnTo>
                    <a:pt x="178141" y="12826"/>
                  </a:lnTo>
                  <a:lnTo>
                    <a:pt x="178283" y="12700"/>
                  </a:lnTo>
                  <a:close/>
                </a:path>
                <a:path w="643254" h="2518410">
                  <a:moveTo>
                    <a:pt x="159003" y="12700"/>
                  </a:moveTo>
                  <a:lnTo>
                    <a:pt x="157860" y="12700"/>
                  </a:lnTo>
                  <a:lnTo>
                    <a:pt x="158167" y="12732"/>
                  </a:lnTo>
                  <a:lnTo>
                    <a:pt x="159003" y="12700"/>
                  </a:lnTo>
                  <a:close/>
                </a:path>
                <a:path w="643254" h="2518410">
                  <a:moveTo>
                    <a:pt x="199516" y="46100"/>
                  </a:moveTo>
                  <a:lnTo>
                    <a:pt x="187832" y="51180"/>
                  </a:lnTo>
                  <a:lnTo>
                    <a:pt x="191643" y="60960"/>
                  </a:lnTo>
                  <a:lnTo>
                    <a:pt x="195199" y="70485"/>
                  </a:lnTo>
                  <a:lnTo>
                    <a:pt x="198500" y="80645"/>
                  </a:lnTo>
                  <a:lnTo>
                    <a:pt x="201929" y="91566"/>
                  </a:lnTo>
                  <a:lnTo>
                    <a:pt x="203834" y="98551"/>
                  </a:lnTo>
                  <a:lnTo>
                    <a:pt x="216153" y="94996"/>
                  </a:lnTo>
                  <a:lnTo>
                    <a:pt x="213995" y="87757"/>
                  </a:lnTo>
                  <a:lnTo>
                    <a:pt x="210565" y="76708"/>
                  </a:lnTo>
                  <a:lnTo>
                    <a:pt x="207136" y="66039"/>
                  </a:lnTo>
                  <a:lnTo>
                    <a:pt x="203580" y="56387"/>
                  </a:lnTo>
                  <a:lnTo>
                    <a:pt x="199516" y="46100"/>
                  </a:lnTo>
                  <a:close/>
                </a:path>
                <a:path w="643254" h="2518410">
                  <a:moveTo>
                    <a:pt x="225805" y="132207"/>
                  </a:moveTo>
                  <a:lnTo>
                    <a:pt x="213359" y="135127"/>
                  </a:lnTo>
                  <a:lnTo>
                    <a:pt x="215137" y="142494"/>
                  </a:lnTo>
                  <a:lnTo>
                    <a:pt x="218439" y="156972"/>
                  </a:lnTo>
                  <a:lnTo>
                    <a:pt x="221741" y="172085"/>
                  </a:lnTo>
                  <a:lnTo>
                    <a:pt x="224154" y="184530"/>
                  </a:lnTo>
                  <a:lnTo>
                    <a:pt x="236600" y="181990"/>
                  </a:lnTo>
                  <a:lnTo>
                    <a:pt x="234060" y="169417"/>
                  </a:lnTo>
                  <a:lnTo>
                    <a:pt x="230885" y="154177"/>
                  </a:lnTo>
                  <a:lnTo>
                    <a:pt x="227456" y="139573"/>
                  </a:lnTo>
                  <a:lnTo>
                    <a:pt x="225805" y="132207"/>
                  </a:lnTo>
                  <a:close/>
                </a:path>
                <a:path w="643254" h="2518410">
                  <a:moveTo>
                    <a:pt x="243712" y="219583"/>
                  </a:moveTo>
                  <a:lnTo>
                    <a:pt x="231266" y="221869"/>
                  </a:lnTo>
                  <a:lnTo>
                    <a:pt x="234187" y="238760"/>
                  </a:lnTo>
                  <a:lnTo>
                    <a:pt x="237235" y="256794"/>
                  </a:lnTo>
                  <a:lnTo>
                    <a:pt x="239649" y="271779"/>
                  </a:lnTo>
                  <a:lnTo>
                    <a:pt x="252222" y="269748"/>
                  </a:lnTo>
                  <a:lnTo>
                    <a:pt x="249808" y="254635"/>
                  </a:lnTo>
                  <a:lnTo>
                    <a:pt x="246760" y="236474"/>
                  </a:lnTo>
                  <a:lnTo>
                    <a:pt x="243712" y="219583"/>
                  </a:lnTo>
                  <a:close/>
                </a:path>
                <a:path w="643254" h="2518410">
                  <a:moveTo>
                    <a:pt x="257936" y="307466"/>
                  </a:moveTo>
                  <a:lnTo>
                    <a:pt x="245363" y="309372"/>
                  </a:lnTo>
                  <a:lnTo>
                    <a:pt x="246125" y="314578"/>
                  </a:lnTo>
                  <a:lnTo>
                    <a:pt x="251840" y="355600"/>
                  </a:lnTo>
                  <a:lnTo>
                    <a:pt x="252349" y="359537"/>
                  </a:lnTo>
                  <a:lnTo>
                    <a:pt x="264922" y="358013"/>
                  </a:lnTo>
                  <a:lnTo>
                    <a:pt x="264413" y="353949"/>
                  </a:lnTo>
                  <a:lnTo>
                    <a:pt x="258699" y="312674"/>
                  </a:lnTo>
                  <a:lnTo>
                    <a:pt x="257936" y="307466"/>
                  </a:lnTo>
                  <a:close/>
                </a:path>
                <a:path w="643254" h="2518410">
                  <a:moveTo>
                    <a:pt x="269621" y="395732"/>
                  </a:moveTo>
                  <a:lnTo>
                    <a:pt x="257048" y="397383"/>
                  </a:lnTo>
                  <a:lnTo>
                    <a:pt x="257175" y="398652"/>
                  </a:lnTo>
                  <a:lnTo>
                    <a:pt x="262508" y="443484"/>
                  </a:lnTo>
                  <a:lnTo>
                    <a:pt x="262889" y="447675"/>
                  </a:lnTo>
                  <a:lnTo>
                    <a:pt x="275589" y="446404"/>
                  </a:lnTo>
                  <a:lnTo>
                    <a:pt x="269875" y="397001"/>
                  </a:lnTo>
                  <a:lnTo>
                    <a:pt x="269621" y="395732"/>
                  </a:lnTo>
                  <a:close/>
                </a:path>
                <a:path w="643254" h="2518410">
                  <a:moveTo>
                    <a:pt x="279653" y="484250"/>
                  </a:moveTo>
                  <a:lnTo>
                    <a:pt x="266953" y="485648"/>
                  </a:lnTo>
                  <a:lnTo>
                    <a:pt x="267461" y="490092"/>
                  </a:lnTo>
                  <a:lnTo>
                    <a:pt x="272033" y="536066"/>
                  </a:lnTo>
                  <a:lnTo>
                    <a:pt x="284733" y="534797"/>
                  </a:lnTo>
                  <a:lnTo>
                    <a:pt x="280161" y="488823"/>
                  </a:lnTo>
                  <a:lnTo>
                    <a:pt x="279653" y="484250"/>
                  </a:lnTo>
                  <a:close/>
                </a:path>
                <a:path w="643254" h="2518410">
                  <a:moveTo>
                    <a:pt x="288162" y="572897"/>
                  </a:moveTo>
                  <a:lnTo>
                    <a:pt x="275462" y="574039"/>
                  </a:lnTo>
                  <a:lnTo>
                    <a:pt x="276732" y="588010"/>
                  </a:lnTo>
                  <a:lnTo>
                    <a:pt x="279780" y="624586"/>
                  </a:lnTo>
                  <a:lnTo>
                    <a:pt x="292353" y="623570"/>
                  </a:lnTo>
                  <a:lnTo>
                    <a:pt x="289432" y="586866"/>
                  </a:lnTo>
                  <a:lnTo>
                    <a:pt x="288162" y="572897"/>
                  </a:lnTo>
                  <a:close/>
                </a:path>
                <a:path w="643254" h="2518410">
                  <a:moveTo>
                    <a:pt x="295275" y="661542"/>
                  </a:moveTo>
                  <a:lnTo>
                    <a:pt x="282701" y="662432"/>
                  </a:lnTo>
                  <a:lnTo>
                    <a:pt x="284860" y="691388"/>
                  </a:lnTo>
                  <a:lnTo>
                    <a:pt x="286257" y="713104"/>
                  </a:lnTo>
                  <a:lnTo>
                    <a:pt x="298957" y="712215"/>
                  </a:lnTo>
                  <a:lnTo>
                    <a:pt x="297433" y="690499"/>
                  </a:lnTo>
                  <a:lnTo>
                    <a:pt x="295275" y="661542"/>
                  </a:lnTo>
                  <a:close/>
                </a:path>
                <a:path w="643254" h="2518410">
                  <a:moveTo>
                    <a:pt x="301498" y="750315"/>
                  </a:moveTo>
                  <a:lnTo>
                    <a:pt x="288798" y="751077"/>
                  </a:lnTo>
                  <a:lnTo>
                    <a:pt x="291846" y="801751"/>
                  </a:lnTo>
                  <a:lnTo>
                    <a:pt x="304546" y="801115"/>
                  </a:lnTo>
                  <a:lnTo>
                    <a:pt x="304419" y="798576"/>
                  </a:lnTo>
                  <a:lnTo>
                    <a:pt x="301498" y="750315"/>
                  </a:lnTo>
                  <a:close/>
                </a:path>
                <a:path w="643254" h="2518410">
                  <a:moveTo>
                    <a:pt x="306577" y="839088"/>
                  </a:moveTo>
                  <a:lnTo>
                    <a:pt x="293877" y="839851"/>
                  </a:lnTo>
                  <a:lnTo>
                    <a:pt x="294766" y="854837"/>
                  </a:lnTo>
                  <a:lnTo>
                    <a:pt x="296290" y="890524"/>
                  </a:lnTo>
                  <a:lnTo>
                    <a:pt x="308990" y="889888"/>
                  </a:lnTo>
                  <a:lnTo>
                    <a:pt x="307339" y="854201"/>
                  </a:lnTo>
                  <a:lnTo>
                    <a:pt x="306577" y="839088"/>
                  </a:lnTo>
                  <a:close/>
                </a:path>
                <a:path w="643254" h="2518410">
                  <a:moveTo>
                    <a:pt x="310641" y="927988"/>
                  </a:moveTo>
                  <a:lnTo>
                    <a:pt x="297941" y="928497"/>
                  </a:lnTo>
                  <a:lnTo>
                    <a:pt x="299465" y="967994"/>
                  </a:lnTo>
                  <a:lnTo>
                    <a:pt x="299847" y="979297"/>
                  </a:lnTo>
                  <a:lnTo>
                    <a:pt x="312547" y="978788"/>
                  </a:lnTo>
                  <a:lnTo>
                    <a:pt x="312165" y="967613"/>
                  </a:lnTo>
                  <a:lnTo>
                    <a:pt x="310641" y="927988"/>
                  </a:lnTo>
                  <a:close/>
                </a:path>
                <a:path w="643254" h="2518410">
                  <a:moveTo>
                    <a:pt x="313816" y="1016888"/>
                  </a:moveTo>
                  <a:lnTo>
                    <a:pt x="301116" y="1017269"/>
                  </a:lnTo>
                  <a:lnTo>
                    <a:pt x="301371" y="1025525"/>
                  </a:lnTo>
                  <a:lnTo>
                    <a:pt x="302259" y="1068070"/>
                  </a:lnTo>
                  <a:lnTo>
                    <a:pt x="314959" y="1067816"/>
                  </a:lnTo>
                  <a:lnTo>
                    <a:pt x="314071" y="1025144"/>
                  </a:lnTo>
                  <a:lnTo>
                    <a:pt x="313816" y="1016888"/>
                  </a:lnTo>
                  <a:close/>
                </a:path>
                <a:path w="643254" h="2518410">
                  <a:moveTo>
                    <a:pt x="315849" y="1105789"/>
                  </a:moveTo>
                  <a:lnTo>
                    <a:pt x="303149" y="1106170"/>
                  </a:lnTo>
                  <a:lnTo>
                    <a:pt x="303910" y="1141730"/>
                  </a:lnTo>
                  <a:lnTo>
                    <a:pt x="304037" y="1156843"/>
                  </a:lnTo>
                  <a:lnTo>
                    <a:pt x="316737" y="1156716"/>
                  </a:lnTo>
                  <a:lnTo>
                    <a:pt x="316610" y="1141476"/>
                  </a:lnTo>
                  <a:lnTo>
                    <a:pt x="315849" y="1105789"/>
                  </a:lnTo>
                  <a:close/>
                </a:path>
                <a:path w="643254" h="2518410">
                  <a:moveTo>
                    <a:pt x="316991" y="1194816"/>
                  </a:moveTo>
                  <a:lnTo>
                    <a:pt x="304291" y="1194943"/>
                  </a:lnTo>
                  <a:lnTo>
                    <a:pt x="304673" y="1245743"/>
                  </a:lnTo>
                  <a:lnTo>
                    <a:pt x="317373" y="1245616"/>
                  </a:lnTo>
                  <a:lnTo>
                    <a:pt x="316991" y="1194816"/>
                  </a:lnTo>
                  <a:close/>
                </a:path>
                <a:path w="643254" h="2518410">
                  <a:moveTo>
                    <a:pt x="317626" y="1283716"/>
                  </a:moveTo>
                  <a:lnTo>
                    <a:pt x="304926" y="1283843"/>
                  </a:lnTo>
                  <a:lnTo>
                    <a:pt x="305307" y="1334643"/>
                  </a:lnTo>
                  <a:lnTo>
                    <a:pt x="318007" y="1334516"/>
                  </a:lnTo>
                  <a:lnTo>
                    <a:pt x="317626" y="1283716"/>
                  </a:lnTo>
                  <a:close/>
                </a:path>
                <a:path w="643254" h="2518410">
                  <a:moveTo>
                    <a:pt x="318388" y="1372616"/>
                  </a:moveTo>
                  <a:lnTo>
                    <a:pt x="305688" y="1372743"/>
                  </a:lnTo>
                  <a:lnTo>
                    <a:pt x="305688" y="1376552"/>
                  </a:lnTo>
                  <a:lnTo>
                    <a:pt x="306704" y="1423543"/>
                  </a:lnTo>
                  <a:lnTo>
                    <a:pt x="319404" y="1423289"/>
                  </a:lnTo>
                  <a:lnTo>
                    <a:pt x="318391" y="1376552"/>
                  </a:lnTo>
                  <a:lnTo>
                    <a:pt x="318388" y="1372616"/>
                  </a:lnTo>
                  <a:close/>
                </a:path>
                <a:path w="643254" h="2518410">
                  <a:moveTo>
                    <a:pt x="320294" y="1461389"/>
                  </a:moveTo>
                  <a:lnTo>
                    <a:pt x="307594" y="1461643"/>
                  </a:lnTo>
                  <a:lnTo>
                    <a:pt x="308228" y="1493012"/>
                  </a:lnTo>
                  <a:lnTo>
                    <a:pt x="308863" y="1512570"/>
                  </a:lnTo>
                  <a:lnTo>
                    <a:pt x="321563" y="1512062"/>
                  </a:lnTo>
                  <a:lnTo>
                    <a:pt x="320928" y="1492758"/>
                  </a:lnTo>
                  <a:lnTo>
                    <a:pt x="320294" y="1461389"/>
                  </a:lnTo>
                  <a:close/>
                </a:path>
                <a:path w="643254" h="2518410">
                  <a:moveTo>
                    <a:pt x="322833" y="1550162"/>
                  </a:moveTo>
                  <a:lnTo>
                    <a:pt x="310133" y="1550670"/>
                  </a:lnTo>
                  <a:lnTo>
                    <a:pt x="312038" y="1601470"/>
                  </a:lnTo>
                  <a:lnTo>
                    <a:pt x="324738" y="1600962"/>
                  </a:lnTo>
                  <a:lnTo>
                    <a:pt x="322833" y="1550162"/>
                  </a:lnTo>
                  <a:close/>
                </a:path>
                <a:path w="643254" h="2518410">
                  <a:moveTo>
                    <a:pt x="326516" y="1638935"/>
                  </a:moveTo>
                  <a:lnTo>
                    <a:pt x="313816" y="1639570"/>
                  </a:lnTo>
                  <a:lnTo>
                    <a:pt x="314959" y="1664081"/>
                  </a:lnTo>
                  <a:lnTo>
                    <a:pt x="316356" y="1690370"/>
                  </a:lnTo>
                  <a:lnTo>
                    <a:pt x="329056" y="1689608"/>
                  </a:lnTo>
                  <a:lnTo>
                    <a:pt x="327532" y="1663445"/>
                  </a:lnTo>
                  <a:lnTo>
                    <a:pt x="326516" y="1638935"/>
                  </a:lnTo>
                  <a:close/>
                </a:path>
                <a:path w="643254" h="2518410">
                  <a:moveTo>
                    <a:pt x="331215" y="1727581"/>
                  </a:moveTo>
                  <a:lnTo>
                    <a:pt x="318515" y="1728343"/>
                  </a:lnTo>
                  <a:lnTo>
                    <a:pt x="321182" y="1774189"/>
                  </a:lnTo>
                  <a:lnTo>
                    <a:pt x="321563" y="1779143"/>
                  </a:lnTo>
                  <a:lnTo>
                    <a:pt x="334136" y="1778254"/>
                  </a:lnTo>
                  <a:lnTo>
                    <a:pt x="333882" y="1773427"/>
                  </a:lnTo>
                  <a:lnTo>
                    <a:pt x="331215" y="1727581"/>
                  </a:lnTo>
                  <a:close/>
                </a:path>
                <a:path w="643254" h="2518410">
                  <a:moveTo>
                    <a:pt x="336803" y="1816354"/>
                  </a:moveTo>
                  <a:lnTo>
                    <a:pt x="324103" y="1817116"/>
                  </a:lnTo>
                  <a:lnTo>
                    <a:pt x="324865" y="1827911"/>
                  </a:lnTo>
                  <a:lnTo>
                    <a:pt x="327786" y="1867916"/>
                  </a:lnTo>
                  <a:lnTo>
                    <a:pt x="340486" y="1866900"/>
                  </a:lnTo>
                  <a:lnTo>
                    <a:pt x="337438" y="1827022"/>
                  </a:lnTo>
                  <a:lnTo>
                    <a:pt x="336803" y="1816354"/>
                  </a:lnTo>
                  <a:close/>
                </a:path>
                <a:path w="643254" h="2518410">
                  <a:moveTo>
                    <a:pt x="343534" y="1904873"/>
                  </a:moveTo>
                  <a:lnTo>
                    <a:pt x="330834" y="1905889"/>
                  </a:lnTo>
                  <a:lnTo>
                    <a:pt x="332866" y="1931543"/>
                  </a:lnTo>
                  <a:lnTo>
                    <a:pt x="335152" y="1956562"/>
                  </a:lnTo>
                  <a:lnTo>
                    <a:pt x="347852" y="1955419"/>
                  </a:lnTo>
                  <a:lnTo>
                    <a:pt x="345566" y="1930400"/>
                  </a:lnTo>
                  <a:lnTo>
                    <a:pt x="343534" y="1904873"/>
                  </a:lnTo>
                  <a:close/>
                </a:path>
                <a:path w="643254" h="2518410">
                  <a:moveTo>
                    <a:pt x="351408" y="1993264"/>
                  </a:moveTo>
                  <a:lnTo>
                    <a:pt x="338708" y="1994535"/>
                  </a:lnTo>
                  <a:lnTo>
                    <a:pt x="342137" y="2029587"/>
                  </a:lnTo>
                  <a:lnTo>
                    <a:pt x="343788" y="2045208"/>
                  </a:lnTo>
                  <a:lnTo>
                    <a:pt x="356488" y="2043811"/>
                  </a:lnTo>
                  <a:lnTo>
                    <a:pt x="354837" y="2028317"/>
                  </a:lnTo>
                  <a:lnTo>
                    <a:pt x="351408" y="1993264"/>
                  </a:lnTo>
                  <a:close/>
                </a:path>
                <a:path w="643254" h="2518410">
                  <a:moveTo>
                    <a:pt x="360679" y="2081657"/>
                  </a:moveTo>
                  <a:lnTo>
                    <a:pt x="347979" y="2083054"/>
                  </a:lnTo>
                  <a:lnTo>
                    <a:pt x="352425" y="2121281"/>
                  </a:lnTo>
                  <a:lnTo>
                    <a:pt x="354075" y="2133600"/>
                  </a:lnTo>
                  <a:lnTo>
                    <a:pt x="366649" y="2131949"/>
                  </a:lnTo>
                  <a:lnTo>
                    <a:pt x="365125" y="2119757"/>
                  </a:lnTo>
                  <a:lnTo>
                    <a:pt x="360679" y="2081657"/>
                  </a:lnTo>
                  <a:close/>
                </a:path>
                <a:path w="643254" h="2518410">
                  <a:moveTo>
                    <a:pt x="371475" y="2169668"/>
                  </a:moveTo>
                  <a:lnTo>
                    <a:pt x="358901" y="2171446"/>
                  </a:lnTo>
                  <a:lnTo>
                    <a:pt x="363600" y="2205736"/>
                  </a:lnTo>
                  <a:lnTo>
                    <a:pt x="366013" y="2221865"/>
                  </a:lnTo>
                  <a:lnTo>
                    <a:pt x="378586" y="2219960"/>
                  </a:lnTo>
                  <a:lnTo>
                    <a:pt x="376174" y="2203958"/>
                  </a:lnTo>
                  <a:lnTo>
                    <a:pt x="371475" y="2169668"/>
                  </a:lnTo>
                  <a:close/>
                </a:path>
                <a:path w="643254" h="2518410">
                  <a:moveTo>
                    <a:pt x="384428" y="2257552"/>
                  </a:moveTo>
                  <a:lnTo>
                    <a:pt x="371855" y="2259457"/>
                  </a:lnTo>
                  <a:lnTo>
                    <a:pt x="372490" y="2263648"/>
                  </a:lnTo>
                  <a:lnTo>
                    <a:pt x="375538" y="2281936"/>
                  </a:lnTo>
                  <a:lnTo>
                    <a:pt x="378713" y="2299589"/>
                  </a:lnTo>
                  <a:lnTo>
                    <a:pt x="380491" y="2309749"/>
                  </a:lnTo>
                  <a:lnTo>
                    <a:pt x="393064" y="2307463"/>
                  </a:lnTo>
                  <a:lnTo>
                    <a:pt x="391159" y="2297303"/>
                  </a:lnTo>
                  <a:lnTo>
                    <a:pt x="388111" y="2279777"/>
                  </a:lnTo>
                  <a:lnTo>
                    <a:pt x="385063" y="2261616"/>
                  </a:lnTo>
                  <a:lnTo>
                    <a:pt x="384428" y="2257552"/>
                  </a:lnTo>
                  <a:close/>
                </a:path>
                <a:path w="643254" h="2518410">
                  <a:moveTo>
                    <a:pt x="400303" y="2344674"/>
                  </a:moveTo>
                  <a:lnTo>
                    <a:pt x="387857" y="2347214"/>
                  </a:lnTo>
                  <a:lnTo>
                    <a:pt x="388111" y="2348865"/>
                  </a:lnTo>
                  <a:lnTo>
                    <a:pt x="391413" y="2364105"/>
                  </a:lnTo>
                  <a:lnTo>
                    <a:pt x="394843" y="2378837"/>
                  </a:lnTo>
                  <a:lnTo>
                    <a:pt x="398018" y="2392680"/>
                  </a:lnTo>
                  <a:lnTo>
                    <a:pt x="399160" y="2397125"/>
                  </a:lnTo>
                  <a:lnTo>
                    <a:pt x="411479" y="2393950"/>
                  </a:lnTo>
                  <a:lnTo>
                    <a:pt x="410336" y="2389759"/>
                  </a:lnTo>
                  <a:lnTo>
                    <a:pt x="407161" y="2376043"/>
                  </a:lnTo>
                  <a:lnTo>
                    <a:pt x="403859" y="2361565"/>
                  </a:lnTo>
                  <a:lnTo>
                    <a:pt x="400303" y="2344674"/>
                  </a:lnTo>
                  <a:close/>
                </a:path>
                <a:path w="643254" h="2518410">
                  <a:moveTo>
                    <a:pt x="421512" y="2430399"/>
                  </a:moveTo>
                  <a:lnTo>
                    <a:pt x="409321" y="2434082"/>
                  </a:lnTo>
                  <a:lnTo>
                    <a:pt x="411606" y="2441702"/>
                  </a:lnTo>
                  <a:lnTo>
                    <a:pt x="415162" y="2452116"/>
                  </a:lnTo>
                  <a:lnTo>
                    <a:pt x="418719" y="2462022"/>
                  </a:lnTo>
                  <a:lnTo>
                    <a:pt x="422148" y="2470912"/>
                  </a:lnTo>
                  <a:lnTo>
                    <a:pt x="425830" y="2479167"/>
                  </a:lnTo>
                  <a:lnTo>
                    <a:pt x="427481" y="2482596"/>
                  </a:lnTo>
                  <a:lnTo>
                    <a:pt x="438911" y="2477008"/>
                  </a:lnTo>
                  <a:lnTo>
                    <a:pt x="437514" y="2474087"/>
                  </a:lnTo>
                  <a:lnTo>
                    <a:pt x="434085" y="2466213"/>
                  </a:lnTo>
                  <a:lnTo>
                    <a:pt x="430656" y="2457577"/>
                  </a:lnTo>
                  <a:lnTo>
                    <a:pt x="427227" y="2448179"/>
                  </a:lnTo>
                  <a:lnTo>
                    <a:pt x="423799" y="2437892"/>
                  </a:lnTo>
                  <a:lnTo>
                    <a:pt x="421512" y="2430399"/>
                  </a:lnTo>
                  <a:close/>
                </a:path>
                <a:path w="643254" h="2518410">
                  <a:moveTo>
                    <a:pt x="459043" y="2504536"/>
                  </a:moveTo>
                  <a:lnTo>
                    <a:pt x="452247" y="2515108"/>
                  </a:lnTo>
                  <a:lnTo>
                    <a:pt x="453771" y="2516124"/>
                  </a:lnTo>
                  <a:lnTo>
                    <a:pt x="457834" y="2517521"/>
                  </a:lnTo>
                  <a:lnTo>
                    <a:pt x="458215" y="2517775"/>
                  </a:lnTo>
                  <a:lnTo>
                    <a:pt x="458724" y="2517902"/>
                  </a:lnTo>
                  <a:lnTo>
                    <a:pt x="459231" y="2517902"/>
                  </a:lnTo>
                  <a:lnTo>
                    <a:pt x="462660" y="2518410"/>
                  </a:lnTo>
                  <a:lnTo>
                    <a:pt x="463803" y="2518410"/>
                  </a:lnTo>
                  <a:lnTo>
                    <a:pt x="470915" y="2518156"/>
                  </a:lnTo>
                  <a:lnTo>
                    <a:pt x="507110" y="2507234"/>
                  </a:lnTo>
                  <a:lnTo>
                    <a:pt x="506428" y="2505837"/>
                  </a:lnTo>
                  <a:lnTo>
                    <a:pt x="464438" y="2505837"/>
                  </a:lnTo>
                  <a:lnTo>
                    <a:pt x="463296" y="2505710"/>
                  </a:lnTo>
                  <a:lnTo>
                    <a:pt x="462253" y="2505702"/>
                  </a:lnTo>
                  <a:lnTo>
                    <a:pt x="460882" y="2505329"/>
                  </a:lnTo>
                  <a:lnTo>
                    <a:pt x="461275" y="2505329"/>
                  </a:lnTo>
                  <a:lnTo>
                    <a:pt x="460271" y="2504948"/>
                  </a:lnTo>
                  <a:lnTo>
                    <a:pt x="459866" y="2504948"/>
                  </a:lnTo>
                  <a:lnTo>
                    <a:pt x="459043" y="2504536"/>
                  </a:lnTo>
                  <a:close/>
                </a:path>
                <a:path w="643254" h="2518410">
                  <a:moveTo>
                    <a:pt x="463499" y="2505702"/>
                  </a:moveTo>
                  <a:lnTo>
                    <a:pt x="463296" y="2505710"/>
                  </a:lnTo>
                  <a:lnTo>
                    <a:pt x="464438" y="2505837"/>
                  </a:lnTo>
                  <a:lnTo>
                    <a:pt x="463499" y="2505702"/>
                  </a:lnTo>
                  <a:close/>
                </a:path>
                <a:path w="643254" h="2518410">
                  <a:moveTo>
                    <a:pt x="501523" y="2495804"/>
                  </a:moveTo>
                  <a:lnTo>
                    <a:pt x="463499" y="2505702"/>
                  </a:lnTo>
                  <a:lnTo>
                    <a:pt x="464438" y="2505837"/>
                  </a:lnTo>
                  <a:lnTo>
                    <a:pt x="506428" y="2505837"/>
                  </a:lnTo>
                  <a:lnTo>
                    <a:pt x="501523" y="2495804"/>
                  </a:lnTo>
                  <a:close/>
                </a:path>
                <a:path w="643254" h="2518410">
                  <a:moveTo>
                    <a:pt x="460882" y="2505329"/>
                  </a:moveTo>
                  <a:lnTo>
                    <a:pt x="462279" y="2505710"/>
                  </a:lnTo>
                  <a:lnTo>
                    <a:pt x="461512" y="2505418"/>
                  </a:lnTo>
                  <a:lnTo>
                    <a:pt x="460882" y="2505329"/>
                  </a:lnTo>
                  <a:close/>
                </a:path>
                <a:path w="643254" h="2518410">
                  <a:moveTo>
                    <a:pt x="461512" y="2505418"/>
                  </a:moveTo>
                  <a:lnTo>
                    <a:pt x="462279" y="2505710"/>
                  </a:lnTo>
                  <a:lnTo>
                    <a:pt x="463499" y="2505702"/>
                  </a:lnTo>
                  <a:lnTo>
                    <a:pt x="461512" y="2505418"/>
                  </a:lnTo>
                  <a:close/>
                </a:path>
                <a:path w="643254" h="2518410">
                  <a:moveTo>
                    <a:pt x="461275" y="2505329"/>
                  </a:moveTo>
                  <a:lnTo>
                    <a:pt x="460882" y="2505329"/>
                  </a:lnTo>
                  <a:lnTo>
                    <a:pt x="461512" y="2505418"/>
                  </a:lnTo>
                  <a:lnTo>
                    <a:pt x="461275" y="2505329"/>
                  </a:lnTo>
                  <a:close/>
                </a:path>
                <a:path w="643254" h="2518410">
                  <a:moveTo>
                    <a:pt x="459071" y="2504492"/>
                  </a:moveTo>
                  <a:lnTo>
                    <a:pt x="459866" y="2504948"/>
                  </a:lnTo>
                  <a:lnTo>
                    <a:pt x="459333" y="2504592"/>
                  </a:lnTo>
                  <a:lnTo>
                    <a:pt x="459071" y="2504492"/>
                  </a:lnTo>
                  <a:close/>
                </a:path>
                <a:path w="643254" h="2518410">
                  <a:moveTo>
                    <a:pt x="459333" y="2504592"/>
                  </a:moveTo>
                  <a:lnTo>
                    <a:pt x="459866" y="2504948"/>
                  </a:lnTo>
                  <a:lnTo>
                    <a:pt x="460271" y="2504948"/>
                  </a:lnTo>
                  <a:lnTo>
                    <a:pt x="459333" y="2504592"/>
                  </a:lnTo>
                  <a:close/>
                </a:path>
                <a:path w="643254" h="2518410">
                  <a:moveTo>
                    <a:pt x="459104" y="2504440"/>
                  </a:moveTo>
                  <a:lnTo>
                    <a:pt x="459333" y="2504592"/>
                  </a:lnTo>
                  <a:lnTo>
                    <a:pt x="459104" y="2504440"/>
                  </a:lnTo>
                  <a:close/>
                </a:path>
                <a:path w="643254" h="2518410">
                  <a:moveTo>
                    <a:pt x="458597" y="2504313"/>
                  </a:moveTo>
                  <a:lnTo>
                    <a:pt x="459043" y="2504536"/>
                  </a:lnTo>
                  <a:lnTo>
                    <a:pt x="458597" y="2504313"/>
                  </a:lnTo>
                  <a:close/>
                </a:path>
                <a:path w="643254" h="2518410">
                  <a:moveTo>
                    <a:pt x="562990" y="2437130"/>
                  </a:moveTo>
                  <a:lnTo>
                    <a:pt x="552323" y="2451862"/>
                  </a:lnTo>
                  <a:lnTo>
                    <a:pt x="540893" y="2465324"/>
                  </a:lnTo>
                  <a:lnTo>
                    <a:pt x="530859" y="2474976"/>
                  </a:lnTo>
                  <a:lnTo>
                    <a:pt x="539750" y="2484120"/>
                  </a:lnTo>
                  <a:lnTo>
                    <a:pt x="549655" y="2474468"/>
                  </a:lnTo>
                  <a:lnTo>
                    <a:pt x="561975" y="2460117"/>
                  </a:lnTo>
                  <a:lnTo>
                    <a:pt x="573277" y="2444623"/>
                  </a:lnTo>
                  <a:lnTo>
                    <a:pt x="562990" y="2437130"/>
                  </a:lnTo>
                  <a:close/>
                </a:path>
                <a:path w="643254" h="2518410">
                  <a:moveTo>
                    <a:pt x="609753" y="2365248"/>
                  </a:moveTo>
                  <a:lnTo>
                    <a:pt x="596900" y="2365248"/>
                  </a:lnTo>
                  <a:lnTo>
                    <a:pt x="596646" y="2366137"/>
                  </a:lnTo>
                  <a:lnTo>
                    <a:pt x="590169" y="2384679"/>
                  </a:lnTo>
                  <a:lnTo>
                    <a:pt x="582168" y="2403221"/>
                  </a:lnTo>
                  <a:lnTo>
                    <a:pt x="581278" y="2404872"/>
                  </a:lnTo>
                  <a:lnTo>
                    <a:pt x="592581" y="2410714"/>
                  </a:lnTo>
                  <a:lnTo>
                    <a:pt x="593471" y="2408936"/>
                  </a:lnTo>
                  <a:lnTo>
                    <a:pt x="601726" y="2389632"/>
                  </a:lnTo>
                  <a:lnTo>
                    <a:pt x="608964" y="2369185"/>
                  </a:lnTo>
                  <a:lnTo>
                    <a:pt x="609091" y="2368677"/>
                  </a:lnTo>
                  <a:lnTo>
                    <a:pt x="609753" y="2365248"/>
                  </a:lnTo>
                  <a:close/>
                </a:path>
                <a:path w="643254" h="2518410">
                  <a:moveTo>
                    <a:pt x="596716" y="2365777"/>
                  </a:moveTo>
                  <a:lnTo>
                    <a:pt x="596592" y="2366137"/>
                  </a:lnTo>
                  <a:lnTo>
                    <a:pt x="596716" y="2365777"/>
                  </a:lnTo>
                  <a:close/>
                </a:path>
                <a:path w="643254" h="2518410">
                  <a:moveTo>
                    <a:pt x="596900" y="2365248"/>
                  </a:moveTo>
                  <a:lnTo>
                    <a:pt x="596716" y="2365777"/>
                  </a:lnTo>
                  <a:lnTo>
                    <a:pt x="596646" y="2366137"/>
                  </a:lnTo>
                  <a:lnTo>
                    <a:pt x="596900" y="2365248"/>
                  </a:lnTo>
                  <a:close/>
                </a:path>
                <a:path w="643254" h="2518410">
                  <a:moveTo>
                    <a:pt x="598043" y="2359025"/>
                  </a:moveTo>
                  <a:lnTo>
                    <a:pt x="596716" y="2365777"/>
                  </a:lnTo>
                  <a:lnTo>
                    <a:pt x="596900" y="2365248"/>
                  </a:lnTo>
                  <a:lnTo>
                    <a:pt x="609753" y="2365248"/>
                  </a:lnTo>
                  <a:lnTo>
                    <a:pt x="610488" y="2361438"/>
                  </a:lnTo>
                  <a:lnTo>
                    <a:pt x="598043" y="2359025"/>
                  </a:lnTo>
                  <a:close/>
                </a:path>
                <a:path w="643254" h="2518410">
                  <a:moveTo>
                    <a:pt x="615950" y="2283460"/>
                  </a:moveTo>
                  <a:lnTo>
                    <a:pt x="567435" y="2353564"/>
                  </a:lnTo>
                  <a:lnTo>
                    <a:pt x="642874" y="2364359"/>
                  </a:lnTo>
                  <a:lnTo>
                    <a:pt x="615950" y="22834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3977640" y="3514344"/>
            <a:ext cx="2210435" cy="365125"/>
          </a:xfrm>
          <a:custGeom>
            <a:avLst/>
            <a:gdLst/>
            <a:ahLst/>
            <a:cxnLst/>
            <a:rect l="l" t="t" r="r" b="b"/>
            <a:pathLst>
              <a:path w="2210435" h="365125">
                <a:moveTo>
                  <a:pt x="2121281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0" y="364870"/>
                </a:lnTo>
                <a:lnTo>
                  <a:pt x="38100" y="364870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2133981" y="57150"/>
                </a:lnTo>
                <a:lnTo>
                  <a:pt x="2121281" y="38100"/>
                </a:lnTo>
                <a:close/>
              </a:path>
              <a:path w="2210435" h="365125">
                <a:moveTo>
                  <a:pt x="2133981" y="57150"/>
                </a:moveTo>
                <a:lnTo>
                  <a:pt x="2095881" y="114299"/>
                </a:lnTo>
                <a:lnTo>
                  <a:pt x="2172081" y="76200"/>
                </a:lnTo>
                <a:lnTo>
                  <a:pt x="2133981" y="76200"/>
                </a:lnTo>
                <a:lnTo>
                  <a:pt x="2133981" y="57150"/>
                </a:lnTo>
                <a:close/>
              </a:path>
              <a:path w="2210435" h="36512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2210435" h="365125">
                <a:moveTo>
                  <a:pt x="2133981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2121281" y="76200"/>
                </a:lnTo>
                <a:lnTo>
                  <a:pt x="2133981" y="57150"/>
                </a:lnTo>
                <a:close/>
              </a:path>
              <a:path w="2210435" h="365125">
                <a:moveTo>
                  <a:pt x="2172081" y="38100"/>
                </a:moveTo>
                <a:lnTo>
                  <a:pt x="2133981" y="38100"/>
                </a:lnTo>
                <a:lnTo>
                  <a:pt x="2133981" y="76200"/>
                </a:lnTo>
                <a:lnTo>
                  <a:pt x="2172081" y="76200"/>
                </a:lnTo>
                <a:lnTo>
                  <a:pt x="2210181" y="57150"/>
                </a:lnTo>
                <a:lnTo>
                  <a:pt x="2172081" y="38100"/>
                </a:lnTo>
                <a:close/>
              </a:path>
              <a:path w="2210435" h="365125">
                <a:moveTo>
                  <a:pt x="2095881" y="0"/>
                </a:moveTo>
                <a:lnTo>
                  <a:pt x="2133981" y="57150"/>
                </a:lnTo>
                <a:lnTo>
                  <a:pt x="2133981" y="38100"/>
                </a:lnTo>
                <a:lnTo>
                  <a:pt x="2172081" y="38100"/>
                </a:lnTo>
                <a:lnTo>
                  <a:pt x="2095881" y="0"/>
                </a:lnTo>
                <a:close/>
              </a:path>
            </a:pathLst>
          </a:custGeom>
          <a:solidFill>
            <a:srgbClr val="1C30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939533" y="2148585"/>
            <a:ext cx="1628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微软雅黑"/>
                <a:cs typeface="微软雅黑"/>
              </a:rPr>
              <a:t>自回归语言模型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5053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语言表示学习的几个问题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64200" y="5361228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模型驱动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7809" y="5294452"/>
            <a:ext cx="1043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数据驱动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0626" y="5207253"/>
            <a:ext cx="104394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语义表示 先验偏置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24533" y="1578102"/>
            <a:ext cx="2584450" cy="3553460"/>
            <a:chOff x="1224533" y="1578102"/>
            <a:chExt cx="2584450" cy="3553460"/>
          </a:xfrm>
        </p:grpSpPr>
        <p:sp>
          <p:nvSpPr>
            <p:cNvPr id="7" name="object 7"/>
            <p:cNvSpPr/>
            <p:nvPr/>
          </p:nvSpPr>
          <p:spPr>
            <a:xfrm>
              <a:off x="1224533" y="1578102"/>
              <a:ext cx="2214371" cy="22143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5721" y="2907030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1991614" y="0"/>
                  </a:moveTo>
                  <a:lnTo>
                    <a:pt x="221234" y="0"/>
                  </a:lnTo>
                  <a:lnTo>
                    <a:pt x="176650" y="4495"/>
                  </a:lnTo>
                  <a:lnTo>
                    <a:pt x="135124" y="17387"/>
                  </a:lnTo>
                  <a:lnTo>
                    <a:pt x="97544" y="37785"/>
                  </a:lnTo>
                  <a:lnTo>
                    <a:pt x="64801" y="64801"/>
                  </a:lnTo>
                  <a:lnTo>
                    <a:pt x="37785" y="97544"/>
                  </a:lnTo>
                  <a:lnTo>
                    <a:pt x="17387" y="135124"/>
                  </a:lnTo>
                  <a:lnTo>
                    <a:pt x="4495" y="176650"/>
                  </a:lnTo>
                  <a:lnTo>
                    <a:pt x="0" y="221234"/>
                  </a:lnTo>
                  <a:lnTo>
                    <a:pt x="0" y="1993138"/>
                  </a:lnTo>
                  <a:lnTo>
                    <a:pt x="4495" y="2037721"/>
                  </a:lnTo>
                  <a:lnTo>
                    <a:pt x="17387" y="2079247"/>
                  </a:lnTo>
                  <a:lnTo>
                    <a:pt x="37785" y="2116827"/>
                  </a:lnTo>
                  <a:lnTo>
                    <a:pt x="64801" y="2149570"/>
                  </a:lnTo>
                  <a:lnTo>
                    <a:pt x="97544" y="2176586"/>
                  </a:lnTo>
                  <a:lnTo>
                    <a:pt x="135124" y="2196984"/>
                  </a:lnTo>
                  <a:lnTo>
                    <a:pt x="176650" y="2209876"/>
                  </a:lnTo>
                  <a:lnTo>
                    <a:pt x="221234" y="2214372"/>
                  </a:lnTo>
                  <a:lnTo>
                    <a:pt x="1991614" y="2214372"/>
                  </a:lnTo>
                  <a:lnTo>
                    <a:pt x="2036197" y="2209876"/>
                  </a:lnTo>
                  <a:lnTo>
                    <a:pt x="2077723" y="2196984"/>
                  </a:lnTo>
                  <a:lnTo>
                    <a:pt x="2115303" y="2176586"/>
                  </a:lnTo>
                  <a:lnTo>
                    <a:pt x="2148046" y="2149570"/>
                  </a:lnTo>
                  <a:lnTo>
                    <a:pt x="2175062" y="2116827"/>
                  </a:lnTo>
                  <a:lnTo>
                    <a:pt x="2195460" y="2079247"/>
                  </a:lnTo>
                  <a:lnTo>
                    <a:pt x="2208352" y="2037721"/>
                  </a:lnTo>
                  <a:lnTo>
                    <a:pt x="2212848" y="1993138"/>
                  </a:lnTo>
                  <a:lnTo>
                    <a:pt x="2212848" y="221234"/>
                  </a:lnTo>
                  <a:lnTo>
                    <a:pt x="2208352" y="176650"/>
                  </a:lnTo>
                  <a:lnTo>
                    <a:pt x="2195460" y="135124"/>
                  </a:lnTo>
                  <a:lnTo>
                    <a:pt x="2175062" y="97544"/>
                  </a:lnTo>
                  <a:lnTo>
                    <a:pt x="2148046" y="64801"/>
                  </a:lnTo>
                  <a:lnTo>
                    <a:pt x="2115303" y="37785"/>
                  </a:lnTo>
                  <a:lnTo>
                    <a:pt x="2077723" y="17387"/>
                  </a:lnTo>
                  <a:lnTo>
                    <a:pt x="2036197" y="4495"/>
                  </a:lnTo>
                  <a:lnTo>
                    <a:pt x="1991614" y="0"/>
                  </a:lnTo>
                  <a:close/>
                </a:path>
              </a:pathLst>
            </a:custGeom>
            <a:solidFill>
              <a:srgbClr val="1C3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5721" y="2907030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0" y="221234"/>
                  </a:moveTo>
                  <a:lnTo>
                    <a:pt x="4495" y="176650"/>
                  </a:lnTo>
                  <a:lnTo>
                    <a:pt x="17387" y="135124"/>
                  </a:lnTo>
                  <a:lnTo>
                    <a:pt x="37785" y="97544"/>
                  </a:lnTo>
                  <a:lnTo>
                    <a:pt x="64801" y="64801"/>
                  </a:lnTo>
                  <a:lnTo>
                    <a:pt x="97544" y="37785"/>
                  </a:lnTo>
                  <a:lnTo>
                    <a:pt x="135124" y="17387"/>
                  </a:lnTo>
                  <a:lnTo>
                    <a:pt x="176650" y="4495"/>
                  </a:lnTo>
                  <a:lnTo>
                    <a:pt x="221234" y="0"/>
                  </a:lnTo>
                  <a:lnTo>
                    <a:pt x="1991614" y="0"/>
                  </a:lnTo>
                  <a:lnTo>
                    <a:pt x="2036197" y="4495"/>
                  </a:lnTo>
                  <a:lnTo>
                    <a:pt x="2077723" y="17387"/>
                  </a:lnTo>
                  <a:lnTo>
                    <a:pt x="2115303" y="37785"/>
                  </a:lnTo>
                  <a:lnTo>
                    <a:pt x="2148046" y="64801"/>
                  </a:lnTo>
                  <a:lnTo>
                    <a:pt x="2175062" y="97544"/>
                  </a:lnTo>
                  <a:lnTo>
                    <a:pt x="2195460" y="135124"/>
                  </a:lnTo>
                  <a:lnTo>
                    <a:pt x="2208352" y="176650"/>
                  </a:lnTo>
                  <a:lnTo>
                    <a:pt x="2212848" y="221234"/>
                  </a:lnTo>
                  <a:lnTo>
                    <a:pt x="2212848" y="1993138"/>
                  </a:lnTo>
                  <a:lnTo>
                    <a:pt x="2208352" y="2037721"/>
                  </a:lnTo>
                  <a:lnTo>
                    <a:pt x="2195460" y="2079247"/>
                  </a:lnTo>
                  <a:lnTo>
                    <a:pt x="2175062" y="2116827"/>
                  </a:lnTo>
                  <a:lnTo>
                    <a:pt x="2148046" y="2149570"/>
                  </a:lnTo>
                  <a:lnTo>
                    <a:pt x="2115303" y="2176586"/>
                  </a:lnTo>
                  <a:lnTo>
                    <a:pt x="2077723" y="2196984"/>
                  </a:lnTo>
                  <a:lnTo>
                    <a:pt x="2036197" y="2209876"/>
                  </a:lnTo>
                  <a:lnTo>
                    <a:pt x="1991614" y="2214372"/>
                  </a:lnTo>
                  <a:lnTo>
                    <a:pt x="221234" y="2214372"/>
                  </a:lnTo>
                  <a:lnTo>
                    <a:pt x="176650" y="2209876"/>
                  </a:lnTo>
                  <a:lnTo>
                    <a:pt x="135124" y="2196984"/>
                  </a:lnTo>
                  <a:lnTo>
                    <a:pt x="97544" y="2176586"/>
                  </a:lnTo>
                  <a:lnTo>
                    <a:pt x="64801" y="2149570"/>
                  </a:lnTo>
                  <a:lnTo>
                    <a:pt x="37785" y="2116827"/>
                  </a:lnTo>
                  <a:lnTo>
                    <a:pt x="17387" y="2079247"/>
                  </a:lnTo>
                  <a:lnTo>
                    <a:pt x="4495" y="2037721"/>
                  </a:lnTo>
                  <a:lnTo>
                    <a:pt x="0" y="1993138"/>
                  </a:lnTo>
                  <a:lnTo>
                    <a:pt x="0" y="22123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14500" y="3127248"/>
              <a:ext cx="1210818" cy="3406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2185" y="3143123"/>
              <a:ext cx="1156970" cy="285750"/>
            </a:xfrm>
            <a:custGeom>
              <a:avLst/>
              <a:gdLst/>
              <a:ahLst/>
              <a:cxnLst/>
              <a:rect l="l" t="t" r="r" b="b"/>
              <a:pathLst>
                <a:path w="1156970" h="285750">
                  <a:moveTo>
                    <a:pt x="1141349" y="76326"/>
                  </a:moveTo>
                  <a:lnTo>
                    <a:pt x="896112" y="76326"/>
                  </a:lnTo>
                  <a:lnTo>
                    <a:pt x="896112" y="282321"/>
                  </a:lnTo>
                  <a:lnTo>
                    <a:pt x="932688" y="282321"/>
                  </a:lnTo>
                  <a:lnTo>
                    <a:pt x="932688" y="267462"/>
                  </a:lnTo>
                  <a:lnTo>
                    <a:pt x="1141349" y="267462"/>
                  </a:lnTo>
                  <a:lnTo>
                    <a:pt x="1141349" y="235712"/>
                  </a:lnTo>
                  <a:lnTo>
                    <a:pt x="932688" y="235712"/>
                  </a:lnTo>
                  <a:lnTo>
                    <a:pt x="932688" y="108076"/>
                  </a:lnTo>
                  <a:lnTo>
                    <a:pt x="1141349" y="108076"/>
                  </a:lnTo>
                  <a:lnTo>
                    <a:pt x="1141349" y="76326"/>
                  </a:lnTo>
                  <a:close/>
                </a:path>
                <a:path w="1156970" h="285750">
                  <a:moveTo>
                    <a:pt x="1141349" y="267462"/>
                  </a:moveTo>
                  <a:lnTo>
                    <a:pt x="1104772" y="267462"/>
                  </a:lnTo>
                  <a:lnTo>
                    <a:pt x="1104772" y="282321"/>
                  </a:lnTo>
                  <a:lnTo>
                    <a:pt x="1141349" y="282321"/>
                  </a:lnTo>
                  <a:lnTo>
                    <a:pt x="1141349" y="267462"/>
                  </a:lnTo>
                  <a:close/>
                </a:path>
                <a:path w="1156970" h="285750">
                  <a:moveTo>
                    <a:pt x="993901" y="108076"/>
                  </a:moveTo>
                  <a:lnTo>
                    <a:pt x="957833" y="108076"/>
                  </a:lnTo>
                  <a:lnTo>
                    <a:pt x="957833" y="235712"/>
                  </a:lnTo>
                  <a:lnTo>
                    <a:pt x="993901" y="235712"/>
                  </a:lnTo>
                  <a:lnTo>
                    <a:pt x="993901" y="212089"/>
                  </a:lnTo>
                  <a:lnTo>
                    <a:pt x="1078230" y="212089"/>
                  </a:lnTo>
                  <a:lnTo>
                    <a:pt x="1078230" y="183134"/>
                  </a:lnTo>
                  <a:lnTo>
                    <a:pt x="993901" y="183134"/>
                  </a:lnTo>
                  <a:lnTo>
                    <a:pt x="993901" y="160019"/>
                  </a:lnTo>
                  <a:lnTo>
                    <a:pt x="1078230" y="160019"/>
                  </a:lnTo>
                  <a:lnTo>
                    <a:pt x="1078230" y="131190"/>
                  </a:lnTo>
                  <a:lnTo>
                    <a:pt x="993901" y="131190"/>
                  </a:lnTo>
                  <a:lnTo>
                    <a:pt x="993901" y="108076"/>
                  </a:lnTo>
                  <a:close/>
                </a:path>
                <a:path w="1156970" h="285750">
                  <a:moveTo>
                    <a:pt x="1078230" y="212089"/>
                  </a:moveTo>
                  <a:lnTo>
                    <a:pt x="1042162" y="212089"/>
                  </a:lnTo>
                  <a:lnTo>
                    <a:pt x="1042162" y="235712"/>
                  </a:lnTo>
                  <a:lnTo>
                    <a:pt x="1078230" y="235712"/>
                  </a:lnTo>
                  <a:lnTo>
                    <a:pt x="1078230" y="212089"/>
                  </a:lnTo>
                  <a:close/>
                </a:path>
                <a:path w="1156970" h="285750">
                  <a:moveTo>
                    <a:pt x="1141349" y="108076"/>
                  </a:moveTo>
                  <a:lnTo>
                    <a:pt x="1104772" y="108076"/>
                  </a:lnTo>
                  <a:lnTo>
                    <a:pt x="1104772" y="235712"/>
                  </a:lnTo>
                  <a:lnTo>
                    <a:pt x="1141349" y="235712"/>
                  </a:lnTo>
                  <a:lnTo>
                    <a:pt x="1141349" y="108076"/>
                  </a:lnTo>
                  <a:close/>
                </a:path>
                <a:path w="1156970" h="285750">
                  <a:moveTo>
                    <a:pt x="1078230" y="160019"/>
                  </a:moveTo>
                  <a:lnTo>
                    <a:pt x="1042162" y="160019"/>
                  </a:lnTo>
                  <a:lnTo>
                    <a:pt x="1042162" y="183134"/>
                  </a:lnTo>
                  <a:lnTo>
                    <a:pt x="1078230" y="183134"/>
                  </a:lnTo>
                  <a:lnTo>
                    <a:pt x="1078230" y="160019"/>
                  </a:lnTo>
                  <a:close/>
                </a:path>
                <a:path w="1156970" h="285750">
                  <a:moveTo>
                    <a:pt x="1078230" y="108076"/>
                  </a:moveTo>
                  <a:lnTo>
                    <a:pt x="1042162" y="108076"/>
                  </a:lnTo>
                  <a:lnTo>
                    <a:pt x="1042162" y="131190"/>
                  </a:lnTo>
                  <a:lnTo>
                    <a:pt x="1078230" y="131190"/>
                  </a:lnTo>
                  <a:lnTo>
                    <a:pt x="1078230" y="108076"/>
                  </a:lnTo>
                  <a:close/>
                </a:path>
                <a:path w="1156970" h="285750">
                  <a:moveTo>
                    <a:pt x="1034922" y="48005"/>
                  </a:moveTo>
                  <a:lnTo>
                    <a:pt x="986789" y="48005"/>
                  </a:lnTo>
                  <a:lnTo>
                    <a:pt x="984085" y="55717"/>
                  </a:lnTo>
                  <a:lnTo>
                    <a:pt x="981567" y="62595"/>
                  </a:lnTo>
                  <a:lnTo>
                    <a:pt x="978914" y="69562"/>
                  </a:lnTo>
                  <a:lnTo>
                    <a:pt x="976249" y="76326"/>
                  </a:lnTo>
                  <a:lnTo>
                    <a:pt x="1021841" y="76326"/>
                  </a:lnTo>
                  <a:lnTo>
                    <a:pt x="1024939" y="69901"/>
                  </a:lnTo>
                  <a:lnTo>
                    <a:pt x="1028144" y="63023"/>
                  </a:lnTo>
                  <a:lnTo>
                    <a:pt x="1031468" y="55717"/>
                  </a:lnTo>
                  <a:lnTo>
                    <a:pt x="1034922" y="48005"/>
                  </a:lnTo>
                  <a:close/>
                </a:path>
                <a:path w="1156970" h="285750">
                  <a:moveTo>
                    <a:pt x="1156462" y="16001"/>
                  </a:moveTo>
                  <a:lnTo>
                    <a:pt x="880744" y="16001"/>
                  </a:lnTo>
                  <a:lnTo>
                    <a:pt x="880744" y="48005"/>
                  </a:lnTo>
                  <a:lnTo>
                    <a:pt x="1156462" y="48005"/>
                  </a:lnTo>
                  <a:lnTo>
                    <a:pt x="1156462" y="16001"/>
                  </a:lnTo>
                  <a:close/>
                </a:path>
                <a:path w="1156970" h="285750">
                  <a:moveTo>
                    <a:pt x="853771" y="270001"/>
                  </a:moveTo>
                  <a:lnTo>
                    <a:pt x="819531" y="270001"/>
                  </a:lnTo>
                  <a:lnTo>
                    <a:pt x="834770" y="285750"/>
                  </a:lnTo>
                  <a:lnTo>
                    <a:pt x="853771" y="270001"/>
                  </a:lnTo>
                  <a:close/>
                </a:path>
                <a:path w="1156970" h="285750">
                  <a:moveTo>
                    <a:pt x="741171" y="204342"/>
                  </a:moveTo>
                  <a:lnTo>
                    <a:pt x="695451" y="204342"/>
                  </a:lnTo>
                  <a:lnTo>
                    <a:pt x="683188" y="219277"/>
                  </a:lnTo>
                  <a:lnTo>
                    <a:pt x="671163" y="231901"/>
                  </a:lnTo>
                  <a:lnTo>
                    <a:pt x="659376" y="242240"/>
                  </a:lnTo>
                  <a:lnTo>
                    <a:pt x="647826" y="250316"/>
                  </a:lnTo>
                  <a:lnTo>
                    <a:pt x="663828" y="281177"/>
                  </a:lnTo>
                  <a:lnTo>
                    <a:pt x="680549" y="278628"/>
                  </a:lnTo>
                  <a:lnTo>
                    <a:pt x="712057" y="275923"/>
                  </a:lnTo>
                  <a:lnTo>
                    <a:pt x="758376" y="273051"/>
                  </a:lnTo>
                  <a:lnTo>
                    <a:pt x="819531" y="270001"/>
                  </a:lnTo>
                  <a:lnTo>
                    <a:pt x="853771" y="270001"/>
                  </a:lnTo>
                  <a:lnTo>
                    <a:pt x="862964" y="262381"/>
                  </a:lnTo>
                  <a:lnTo>
                    <a:pt x="850080" y="249955"/>
                  </a:lnTo>
                  <a:lnTo>
                    <a:pt x="841605" y="242062"/>
                  </a:lnTo>
                  <a:lnTo>
                    <a:pt x="709549" y="242062"/>
                  </a:lnTo>
                  <a:lnTo>
                    <a:pt x="716793" y="233632"/>
                  </a:lnTo>
                  <a:lnTo>
                    <a:pt x="724455" y="224536"/>
                  </a:lnTo>
                  <a:lnTo>
                    <a:pt x="728888" y="219201"/>
                  </a:lnTo>
                  <a:lnTo>
                    <a:pt x="741171" y="204342"/>
                  </a:lnTo>
                  <a:close/>
                </a:path>
                <a:path w="1156970" h="285750">
                  <a:moveTo>
                    <a:pt x="853058" y="12573"/>
                  </a:moveTo>
                  <a:lnTo>
                    <a:pt x="609600" y="12573"/>
                  </a:lnTo>
                  <a:lnTo>
                    <a:pt x="609600" y="103124"/>
                  </a:lnTo>
                  <a:lnTo>
                    <a:pt x="609028" y="134487"/>
                  </a:lnTo>
                  <a:lnTo>
                    <a:pt x="605599" y="181973"/>
                  </a:lnTo>
                  <a:lnTo>
                    <a:pt x="594741" y="223773"/>
                  </a:lnTo>
                  <a:lnTo>
                    <a:pt x="584072" y="246379"/>
                  </a:lnTo>
                  <a:lnTo>
                    <a:pt x="591052" y="253406"/>
                  </a:lnTo>
                  <a:lnTo>
                    <a:pt x="598471" y="261350"/>
                  </a:lnTo>
                  <a:lnTo>
                    <a:pt x="606343" y="270222"/>
                  </a:lnTo>
                  <a:lnTo>
                    <a:pt x="614680" y="280035"/>
                  </a:lnTo>
                  <a:lnTo>
                    <a:pt x="625512" y="261296"/>
                  </a:lnTo>
                  <a:lnTo>
                    <a:pt x="633999" y="242427"/>
                  </a:lnTo>
                  <a:lnTo>
                    <a:pt x="640129" y="223438"/>
                  </a:lnTo>
                  <a:lnTo>
                    <a:pt x="643889" y="204342"/>
                  </a:lnTo>
                  <a:lnTo>
                    <a:pt x="867282" y="204342"/>
                  </a:lnTo>
                  <a:lnTo>
                    <a:pt x="867282" y="171703"/>
                  </a:lnTo>
                  <a:lnTo>
                    <a:pt x="647319" y="171703"/>
                  </a:lnTo>
                  <a:lnTo>
                    <a:pt x="648176" y="156273"/>
                  </a:lnTo>
                  <a:lnTo>
                    <a:pt x="648843" y="139128"/>
                  </a:lnTo>
                  <a:lnTo>
                    <a:pt x="649319" y="120268"/>
                  </a:lnTo>
                  <a:lnTo>
                    <a:pt x="649605" y="99694"/>
                  </a:lnTo>
                  <a:lnTo>
                    <a:pt x="853058" y="99694"/>
                  </a:lnTo>
                  <a:lnTo>
                    <a:pt x="853058" y="67182"/>
                  </a:lnTo>
                  <a:lnTo>
                    <a:pt x="649605" y="67182"/>
                  </a:lnTo>
                  <a:lnTo>
                    <a:pt x="649605" y="45212"/>
                  </a:lnTo>
                  <a:lnTo>
                    <a:pt x="853058" y="45212"/>
                  </a:lnTo>
                  <a:lnTo>
                    <a:pt x="853058" y="12573"/>
                  </a:lnTo>
                  <a:close/>
                </a:path>
                <a:path w="1156970" h="285750">
                  <a:moveTo>
                    <a:pt x="799591" y="204342"/>
                  </a:moveTo>
                  <a:lnTo>
                    <a:pt x="786002" y="204342"/>
                  </a:lnTo>
                  <a:lnTo>
                    <a:pt x="768095" y="219201"/>
                  </a:lnTo>
                  <a:lnTo>
                    <a:pt x="788415" y="239013"/>
                  </a:lnTo>
                  <a:lnTo>
                    <a:pt x="709549" y="242062"/>
                  </a:lnTo>
                  <a:lnTo>
                    <a:pt x="841605" y="242062"/>
                  </a:lnTo>
                  <a:lnTo>
                    <a:pt x="835231" y="236124"/>
                  </a:lnTo>
                  <a:lnTo>
                    <a:pt x="818405" y="220912"/>
                  </a:lnTo>
                  <a:lnTo>
                    <a:pt x="799591" y="204342"/>
                  </a:lnTo>
                  <a:close/>
                </a:path>
                <a:path w="1156970" h="285750">
                  <a:moveTo>
                    <a:pt x="846708" y="118617"/>
                  </a:moveTo>
                  <a:lnTo>
                    <a:pt x="663320" y="118617"/>
                  </a:lnTo>
                  <a:lnTo>
                    <a:pt x="663320" y="151129"/>
                  </a:lnTo>
                  <a:lnTo>
                    <a:pt x="846708" y="151129"/>
                  </a:lnTo>
                  <a:lnTo>
                    <a:pt x="846708" y="118617"/>
                  </a:lnTo>
                  <a:close/>
                </a:path>
                <a:path w="1156970" h="285750">
                  <a:moveTo>
                    <a:pt x="853058" y="45212"/>
                  </a:moveTo>
                  <a:lnTo>
                    <a:pt x="813053" y="45212"/>
                  </a:lnTo>
                  <a:lnTo>
                    <a:pt x="813053" y="67182"/>
                  </a:lnTo>
                  <a:lnTo>
                    <a:pt x="853058" y="67182"/>
                  </a:lnTo>
                  <a:lnTo>
                    <a:pt x="853058" y="45212"/>
                  </a:lnTo>
                  <a:close/>
                </a:path>
                <a:path w="1156970" h="285750">
                  <a:moveTo>
                    <a:pt x="222905" y="165735"/>
                  </a:moveTo>
                  <a:lnTo>
                    <a:pt x="184531" y="165735"/>
                  </a:lnTo>
                  <a:lnTo>
                    <a:pt x="194023" y="198171"/>
                  </a:lnTo>
                  <a:lnTo>
                    <a:pt x="208994" y="228345"/>
                  </a:lnTo>
                  <a:lnTo>
                    <a:pt x="229411" y="256210"/>
                  </a:lnTo>
                  <a:lnTo>
                    <a:pt x="255269" y="281813"/>
                  </a:lnTo>
                  <a:lnTo>
                    <a:pt x="261389" y="272026"/>
                  </a:lnTo>
                  <a:lnTo>
                    <a:pt x="268128" y="261524"/>
                  </a:lnTo>
                  <a:lnTo>
                    <a:pt x="275610" y="250124"/>
                  </a:lnTo>
                  <a:lnTo>
                    <a:pt x="283463" y="238378"/>
                  </a:lnTo>
                  <a:lnTo>
                    <a:pt x="250912" y="211728"/>
                  </a:lnTo>
                  <a:lnTo>
                    <a:pt x="226028" y="174434"/>
                  </a:lnTo>
                  <a:lnTo>
                    <a:pt x="222905" y="165735"/>
                  </a:lnTo>
                  <a:close/>
                </a:path>
                <a:path w="1156970" h="285750">
                  <a:moveTo>
                    <a:pt x="201549" y="2539"/>
                  </a:moveTo>
                  <a:lnTo>
                    <a:pt x="158876" y="2539"/>
                  </a:lnTo>
                  <a:lnTo>
                    <a:pt x="158474" y="50291"/>
                  </a:lnTo>
                  <a:lnTo>
                    <a:pt x="158381" y="54403"/>
                  </a:lnTo>
                  <a:lnTo>
                    <a:pt x="156225" y="95424"/>
                  </a:lnTo>
                  <a:lnTo>
                    <a:pt x="146431" y="155448"/>
                  </a:lnTo>
                  <a:lnTo>
                    <a:pt x="123745" y="198310"/>
                  </a:lnTo>
                  <a:lnTo>
                    <a:pt x="82295" y="240029"/>
                  </a:lnTo>
                  <a:lnTo>
                    <a:pt x="89806" y="250309"/>
                  </a:lnTo>
                  <a:lnTo>
                    <a:pt x="96615" y="260397"/>
                  </a:lnTo>
                  <a:lnTo>
                    <a:pt x="103120" y="270837"/>
                  </a:lnTo>
                  <a:lnTo>
                    <a:pt x="109219" y="281431"/>
                  </a:lnTo>
                  <a:lnTo>
                    <a:pt x="134578" y="255996"/>
                  </a:lnTo>
                  <a:lnTo>
                    <a:pt x="155590" y="228250"/>
                  </a:lnTo>
                  <a:lnTo>
                    <a:pt x="172245" y="198171"/>
                  </a:lnTo>
                  <a:lnTo>
                    <a:pt x="184531" y="165735"/>
                  </a:lnTo>
                  <a:lnTo>
                    <a:pt x="222905" y="165735"/>
                  </a:lnTo>
                  <a:lnTo>
                    <a:pt x="208811" y="126472"/>
                  </a:lnTo>
                  <a:lnTo>
                    <a:pt x="199262" y="67817"/>
                  </a:lnTo>
                  <a:lnTo>
                    <a:pt x="200048" y="52599"/>
                  </a:lnTo>
                  <a:lnTo>
                    <a:pt x="200691" y="36655"/>
                  </a:lnTo>
                  <a:lnTo>
                    <a:pt x="201191" y="19972"/>
                  </a:lnTo>
                  <a:lnTo>
                    <a:pt x="201549" y="2539"/>
                  </a:lnTo>
                  <a:close/>
                </a:path>
                <a:path w="1156970" h="285750">
                  <a:moveTo>
                    <a:pt x="67182" y="90550"/>
                  </a:moveTo>
                  <a:lnTo>
                    <a:pt x="0" y="90550"/>
                  </a:lnTo>
                  <a:lnTo>
                    <a:pt x="0" y="127762"/>
                  </a:lnTo>
                  <a:lnTo>
                    <a:pt x="29209" y="127762"/>
                  </a:lnTo>
                  <a:lnTo>
                    <a:pt x="29209" y="223138"/>
                  </a:lnTo>
                  <a:lnTo>
                    <a:pt x="28567" y="230520"/>
                  </a:lnTo>
                  <a:lnTo>
                    <a:pt x="26638" y="237426"/>
                  </a:lnTo>
                  <a:lnTo>
                    <a:pt x="23423" y="243855"/>
                  </a:lnTo>
                  <a:lnTo>
                    <a:pt x="18922" y="249809"/>
                  </a:lnTo>
                  <a:lnTo>
                    <a:pt x="40386" y="276098"/>
                  </a:lnTo>
                  <a:lnTo>
                    <a:pt x="57173" y="255809"/>
                  </a:lnTo>
                  <a:lnTo>
                    <a:pt x="74771" y="235902"/>
                  </a:lnTo>
                  <a:lnTo>
                    <a:pt x="93178" y="216376"/>
                  </a:lnTo>
                  <a:lnTo>
                    <a:pt x="112394" y="197230"/>
                  </a:lnTo>
                  <a:lnTo>
                    <a:pt x="110644" y="192912"/>
                  </a:lnTo>
                  <a:lnTo>
                    <a:pt x="67182" y="192912"/>
                  </a:lnTo>
                  <a:lnTo>
                    <a:pt x="67182" y="90550"/>
                  </a:lnTo>
                  <a:close/>
                </a:path>
                <a:path w="1156970" h="285750">
                  <a:moveTo>
                    <a:pt x="100583" y="162305"/>
                  </a:moveTo>
                  <a:lnTo>
                    <a:pt x="67182" y="192912"/>
                  </a:lnTo>
                  <a:lnTo>
                    <a:pt x="110644" y="192912"/>
                  </a:lnTo>
                  <a:lnTo>
                    <a:pt x="108727" y="188184"/>
                  </a:lnTo>
                  <a:lnTo>
                    <a:pt x="105537" y="179339"/>
                  </a:lnTo>
                  <a:lnTo>
                    <a:pt x="102822" y="170709"/>
                  </a:lnTo>
                  <a:lnTo>
                    <a:pt x="100583" y="162305"/>
                  </a:lnTo>
                  <a:close/>
                </a:path>
                <a:path w="1156970" h="285750">
                  <a:moveTo>
                    <a:pt x="43814" y="1142"/>
                  </a:moveTo>
                  <a:lnTo>
                    <a:pt x="14350" y="25146"/>
                  </a:lnTo>
                  <a:lnTo>
                    <a:pt x="27967" y="40554"/>
                  </a:lnTo>
                  <a:lnTo>
                    <a:pt x="40036" y="54403"/>
                  </a:lnTo>
                  <a:lnTo>
                    <a:pt x="50534" y="66704"/>
                  </a:lnTo>
                  <a:lnTo>
                    <a:pt x="59436" y="77469"/>
                  </a:lnTo>
                  <a:lnTo>
                    <a:pt x="92075" y="50291"/>
                  </a:lnTo>
                  <a:lnTo>
                    <a:pt x="83355" y="41005"/>
                  </a:lnTo>
                  <a:lnTo>
                    <a:pt x="72421" y="29717"/>
                  </a:lnTo>
                  <a:lnTo>
                    <a:pt x="59249" y="16430"/>
                  </a:lnTo>
                  <a:lnTo>
                    <a:pt x="43814" y="1142"/>
                  </a:lnTo>
                  <a:close/>
                </a:path>
                <a:path w="1156970" h="285750">
                  <a:moveTo>
                    <a:pt x="563880" y="24891"/>
                  </a:moveTo>
                  <a:lnTo>
                    <a:pt x="440689" y="24891"/>
                  </a:lnTo>
                  <a:lnTo>
                    <a:pt x="440689" y="277749"/>
                  </a:lnTo>
                  <a:lnTo>
                    <a:pt x="479806" y="277749"/>
                  </a:lnTo>
                  <a:lnTo>
                    <a:pt x="479806" y="252094"/>
                  </a:lnTo>
                  <a:lnTo>
                    <a:pt x="563880" y="252094"/>
                  </a:lnTo>
                  <a:lnTo>
                    <a:pt x="563880" y="214629"/>
                  </a:lnTo>
                  <a:lnTo>
                    <a:pt x="479806" y="214629"/>
                  </a:lnTo>
                  <a:lnTo>
                    <a:pt x="479806" y="62356"/>
                  </a:lnTo>
                  <a:lnTo>
                    <a:pt x="563880" y="62356"/>
                  </a:lnTo>
                  <a:lnTo>
                    <a:pt x="563880" y="24891"/>
                  </a:lnTo>
                  <a:close/>
                </a:path>
                <a:path w="1156970" h="285750">
                  <a:moveTo>
                    <a:pt x="563880" y="252094"/>
                  </a:moveTo>
                  <a:lnTo>
                    <a:pt x="524637" y="252094"/>
                  </a:lnTo>
                  <a:lnTo>
                    <a:pt x="524637" y="276098"/>
                  </a:lnTo>
                  <a:lnTo>
                    <a:pt x="563880" y="276098"/>
                  </a:lnTo>
                  <a:lnTo>
                    <a:pt x="563880" y="252094"/>
                  </a:lnTo>
                  <a:close/>
                </a:path>
                <a:path w="1156970" h="285750">
                  <a:moveTo>
                    <a:pt x="563880" y="62356"/>
                  </a:moveTo>
                  <a:lnTo>
                    <a:pt x="524637" y="62356"/>
                  </a:lnTo>
                  <a:lnTo>
                    <a:pt x="524637" y="214629"/>
                  </a:lnTo>
                  <a:lnTo>
                    <a:pt x="563880" y="214629"/>
                  </a:lnTo>
                  <a:lnTo>
                    <a:pt x="563880" y="62356"/>
                  </a:lnTo>
                  <a:close/>
                </a:path>
                <a:path w="1156970" h="285750">
                  <a:moveTo>
                    <a:pt x="385699" y="156082"/>
                  </a:moveTo>
                  <a:lnTo>
                    <a:pt x="345947" y="156082"/>
                  </a:lnTo>
                  <a:lnTo>
                    <a:pt x="337823" y="183251"/>
                  </a:lnTo>
                  <a:lnTo>
                    <a:pt x="325627" y="207597"/>
                  </a:lnTo>
                  <a:lnTo>
                    <a:pt x="309336" y="229109"/>
                  </a:lnTo>
                  <a:lnTo>
                    <a:pt x="288925" y="247776"/>
                  </a:lnTo>
                  <a:lnTo>
                    <a:pt x="294643" y="255398"/>
                  </a:lnTo>
                  <a:lnTo>
                    <a:pt x="300577" y="263985"/>
                  </a:lnTo>
                  <a:lnTo>
                    <a:pt x="306748" y="273548"/>
                  </a:lnTo>
                  <a:lnTo>
                    <a:pt x="313181" y="284099"/>
                  </a:lnTo>
                  <a:lnTo>
                    <a:pt x="330946" y="267360"/>
                  </a:lnTo>
                  <a:lnTo>
                    <a:pt x="346328" y="249348"/>
                  </a:lnTo>
                  <a:lnTo>
                    <a:pt x="359370" y="229997"/>
                  </a:lnTo>
                  <a:lnTo>
                    <a:pt x="369950" y="209550"/>
                  </a:lnTo>
                  <a:lnTo>
                    <a:pt x="420759" y="209550"/>
                  </a:lnTo>
                  <a:lnTo>
                    <a:pt x="411543" y="199770"/>
                  </a:lnTo>
                  <a:lnTo>
                    <a:pt x="397256" y="185098"/>
                  </a:lnTo>
                  <a:lnTo>
                    <a:pt x="382777" y="170687"/>
                  </a:lnTo>
                  <a:lnTo>
                    <a:pt x="383920" y="165988"/>
                  </a:lnTo>
                  <a:lnTo>
                    <a:pt x="384937" y="161036"/>
                  </a:lnTo>
                  <a:lnTo>
                    <a:pt x="385699" y="156082"/>
                  </a:lnTo>
                  <a:close/>
                </a:path>
                <a:path w="1156970" h="285750">
                  <a:moveTo>
                    <a:pt x="420759" y="209550"/>
                  </a:moveTo>
                  <a:lnTo>
                    <a:pt x="369950" y="209550"/>
                  </a:lnTo>
                  <a:lnTo>
                    <a:pt x="379718" y="221220"/>
                  </a:lnTo>
                  <a:lnTo>
                    <a:pt x="389413" y="233187"/>
                  </a:lnTo>
                  <a:lnTo>
                    <a:pt x="399061" y="245465"/>
                  </a:lnTo>
                  <a:lnTo>
                    <a:pt x="408686" y="258063"/>
                  </a:lnTo>
                  <a:lnTo>
                    <a:pt x="439546" y="229997"/>
                  </a:lnTo>
                  <a:lnTo>
                    <a:pt x="425640" y="214729"/>
                  </a:lnTo>
                  <a:lnTo>
                    <a:pt x="420759" y="209550"/>
                  </a:lnTo>
                  <a:close/>
                </a:path>
                <a:path w="1156970" h="285750">
                  <a:moveTo>
                    <a:pt x="433577" y="120268"/>
                  </a:moveTo>
                  <a:lnTo>
                    <a:pt x="293496" y="120268"/>
                  </a:lnTo>
                  <a:lnTo>
                    <a:pt x="293496" y="156082"/>
                  </a:lnTo>
                  <a:lnTo>
                    <a:pt x="433577" y="156082"/>
                  </a:lnTo>
                  <a:lnTo>
                    <a:pt x="433577" y="120268"/>
                  </a:lnTo>
                  <a:close/>
                </a:path>
                <a:path w="1156970" h="285750">
                  <a:moveTo>
                    <a:pt x="388619" y="73787"/>
                  </a:moveTo>
                  <a:lnTo>
                    <a:pt x="350393" y="73787"/>
                  </a:lnTo>
                  <a:lnTo>
                    <a:pt x="350355" y="96551"/>
                  </a:lnTo>
                  <a:lnTo>
                    <a:pt x="350232" y="115935"/>
                  </a:lnTo>
                  <a:lnTo>
                    <a:pt x="350138" y="120268"/>
                  </a:lnTo>
                  <a:lnTo>
                    <a:pt x="388619" y="120268"/>
                  </a:lnTo>
                  <a:lnTo>
                    <a:pt x="388619" y="73787"/>
                  </a:lnTo>
                  <a:close/>
                </a:path>
                <a:path w="1156970" h="285750">
                  <a:moveTo>
                    <a:pt x="324103" y="0"/>
                  </a:moveTo>
                  <a:lnTo>
                    <a:pt x="317742" y="23766"/>
                  </a:lnTo>
                  <a:lnTo>
                    <a:pt x="309880" y="45926"/>
                  </a:lnTo>
                  <a:lnTo>
                    <a:pt x="300493" y="66490"/>
                  </a:lnTo>
                  <a:lnTo>
                    <a:pt x="289559" y="85471"/>
                  </a:lnTo>
                  <a:lnTo>
                    <a:pt x="295961" y="93021"/>
                  </a:lnTo>
                  <a:lnTo>
                    <a:pt x="302387" y="100822"/>
                  </a:lnTo>
                  <a:lnTo>
                    <a:pt x="308812" y="108884"/>
                  </a:lnTo>
                  <a:lnTo>
                    <a:pt x="315213" y="117221"/>
                  </a:lnTo>
                  <a:lnTo>
                    <a:pt x="321548" y="107148"/>
                  </a:lnTo>
                  <a:lnTo>
                    <a:pt x="327596" y="96551"/>
                  </a:lnTo>
                  <a:lnTo>
                    <a:pt x="333359" y="85431"/>
                  </a:lnTo>
                  <a:lnTo>
                    <a:pt x="338836" y="73787"/>
                  </a:lnTo>
                  <a:lnTo>
                    <a:pt x="426084" y="73787"/>
                  </a:lnTo>
                  <a:lnTo>
                    <a:pt x="426084" y="37973"/>
                  </a:lnTo>
                  <a:lnTo>
                    <a:pt x="352678" y="37973"/>
                  </a:lnTo>
                  <a:lnTo>
                    <a:pt x="355201" y="30428"/>
                  </a:lnTo>
                  <a:lnTo>
                    <a:pt x="357616" y="22669"/>
                  </a:lnTo>
                  <a:lnTo>
                    <a:pt x="359912" y="14720"/>
                  </a:lnTo>
                  <a:lnTo>
                    <a:pt x="362076" y="6603"/>
                  </a:lnTo>
                  <a:lnTo>
                    <a:pt x="3241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5506" y="3251200"/>
              <a:ext cx="441959" cy="133985"/>
            </a:xfrm>
            <a:custGeom>
              <a:avLst/>
              <a:gdLst/>
              <a:ahLst/>
              <a:cxnLst/>
              <a:rect l="l" t="t" r="r" b="b"/>
              <a:pathLst>
                <a:path w="441960" h="133985">
                  <a:moveTo>
                    <a:pt x="330581" y="104012"/>
                  </a:moveTo>
                  <a:lnTo>
                    <a:pt x="330581" y="127635"/>
                  </a:lnTo>
                  <a:lnTo>
                    <a:pt x="378841" y="127635"/>
                  </a:lnTo>
                  <a:lnTo>
                    <a:pt x="378841" y="104012"/>
                  </a:lnTo>
                  <a:lnTo>
                    <a:pt x="330581" y="104012"/>
                  </a:lnTo>
                  <a:close/>
                </a:path>
                <a:path w="441960" h="133985">
                  <a:moveTo>
                    <a:pt x="77850" y="96265"/>
                  </a:moveTo>
                  <a:lnTo>
                    <a:pt x="69248" y="106695"/>
                  </a:lnTo>
                  <a:lnTo>
                    <a:pt x="61134" y="116459"/>
                  </a:lnTo>
                  <a:lnTo>
                    <a:pt x="53472" y="125555"/>
                  </a:lnTo>
                  <a:lnTo>
                    <a:pt x="46228" y="133985"/>
                  </a:lnTo>
                  <a:lnTo>
                    <a:pt x="125094" y="130937"/>
                  </a:lnTo>
                  <a:lnTo>
                    <a:pt x="104775" y="111125"/>
                  </a:lnTo>
                  <a:lnTo>
                    <a:pt x="122681" y="96265"/>
                  </a:lnTo>
                  <a:lnTo>
                    <a:pt x="77850" y="96265"/>
                  </a:lnTo>
                  <a:close/>
                </a:path>
                <a:path w="441960" h="133985">
                  <a:moveTo>
                    <a:pt x="330581" y="51942"/>
                  </a:moveTo>
                  <a:lnTo>
                    <a:pt x="330581" y="75057"/>
                  </a:lnTo>
                  <a:lnTo>
                    <a:pt x="378841" y="75057"/>
                  </a:lnTo>
                  <a:lnTo>
                    <a:pt x="378841" y="51942"/>
                  </a:lnTo>
                  <a:lnTo>
                    <a:pt x="330581" y="51942"/>
                  </a:lnTo>
                  <a:close/>
                </a:path>
                <a:path w="441960" h="133985">
                  <a:moveTo>
                    <a:pt x="0" y="10540"/>
                  </a:moveTo>
                  <a:lnTo>
                    <a:pt x="183387" y="10540"/>
                  </a:lnTo>
                  <a:lnTo>
                    <a:pt x="183387" y="43052"/>
                  </a:lnTo>
                  <a:lnTo>
                    <a:pt x="0" y="43052"/>
                  </a:lnTo>
                  <a:lnTo>
                    <a:pt x="0" y="10540"/>
                  </a:lnTo>
                  <a:close/>
                </a:path>
                <a:path w="441960" h="133985">
                  <a:moveTo>
                    <a:pt x="414909" y="0"/>
                  </a:moveTo>
                  <a:lnTo>
                    <a:pt x="414909" y="127635"/>
                  </a:lnTo>
                  <a:lnTo>
                    <a:pt x="441451" y="127635"/>
                  </a:lnTo>
                  <a:lnTo>
                    <a:pt x="441451" y="0"/>
                  </a:lnTo>
                  <a:lnTo>
                    <a:pt x="414909" y="0"/>
                  </a:lnTo>
                  <a:close/>
                </a:path>
                <a:path w="441960" h="133985">
                  <a:moveTo>
                    <a:pt x="330581" y="0"/>
                  </a:moveTo>
                  <a:lnTo>
                    <a:pt x="330581" y="23113"/>
                  </a:lnTo>
                  <a:lnTo>
                    <a:pt x="378841" y="23113"/>
                  </a:lnTo>
                  <a:lnTo>
                    <a:pt x="378841" y="0"/>
                  </a:lnTo>
                  <a:lnTo>
                    <a:pt x="330581" y="0"/>
                  </a:lnTo>
                  <a:close/>
                </a:path>
                <a:path w="441960" h="133985">
                  <a:moveTo>
                    <a:pt x="269367" y="0"/>
                  </a:moveTo>
                  <a:lnTo>
                    <a:pt x="269367" y="127635"/>
                  </a:lnTo>
                  <a:lnTo>
                    <a:pt x="294513" y="127635"/>
                  </a:lnTo>
                  <a:lnTo>
                    <a:pt x="294513" y="0"/>
                  </a:lnTo>
                  <a:lnTo>
                    <a:pt x="269367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36851" y="3228340"/>
              <a:ext cx="123062" cy="1962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4481" y="3145663"/>
              <a:ext cx="1074420" cy="283210"/>
            </a:xfrm>
            <a:custGeom>
              <a:avLst/>
              <a:gdLst/>
              <a:ahLst/>
              <a:cxnLst/>
              <a:rect l="l" t="t" r="r" b="b"/>
              <a:pathLst>
                <a:path w="1074420" h="283210">
                  <a:moveTo>
                    <a:pt x="397510" y="59816"/>
                  </a:moveTo>
                  <a:lnTo>
                    <a:pt x="397510" y="212089"/>
                  </a:lnTo>
                  <a:lnTo>
                    <a:pt x="442341" y="212089"/>
                  </a:lnTo>
                  <a:lnTo>
                    <a:pt x="442341" y="59816"/>
                  </a:lnTo>
                  <a:lnTo>
                    <a:pt x="397510" y="59816"/>
                  </a:lnTo>
                  <a:close/>
                </a:path>
                <a:path w="1074420" h="283210">
                  <a:moveTo>
                    <a:pt x="567309" y="42672"/>
                  </a:moveTo>
                  <a:lnTo>
                    <a:pt x="567309" y="64642"/>
                  </a:lnTo>
                  <a:lnTo>
                    <a:pt x="730757" y="64642"/>
                  </a:lnTo>
                  <a:lnTo>
                    <a:pt x="730757" y="42672"/>
                  </a:lnTo>
                  <a:lnTo>
                    <a:pt x="567309" y="42672"/>
                  </a:lnTo>
                  <a:close/>
                </a:path>
                <a:path w="1074420" h="283210">
                  <a:moveTo>
                    <a:pt x="358394" y="22351"/>
                  </a:moveTo>
                  <a:lnTo>
                    <a:pt x="481584" y="22351"/>
                  </a:lnTo>
                  <a:lnTo>
                    <a:pt x="481584" y="273558"/>
                  </a:lnTo>
                  <a:lnTo>
                    <a:pt x="442341" y="273558"/>
                  </a:lnTo>
                  <a:lnTo>
                    <a:pt x="442341" y="249554"/>
                  </a:lnTo>
                  <a:lnTo>
                    <a:pt x="397510" y="249554"/>
                  </a:lnTo>
                  <a:lnTo>
                    <a:pt x="397510" y="275209"/>
                  </a:lnTo>
                  <a:lnTo>
                    <a:pt x="358394" y="275209"/>
                  </a:lnTo>
                  <a:lnTo>
                    <a:pt x="358394" y="22351"/>
                  </a:lnTo>
                  <a:close/>
                </a:path>
                <a:path w="1074420" h="283210">
                  <a:moveTo>
                    <a:pt x="798449" y="13462"/>
                  </a:moveTo>
                  <a:lnTo>
                    <a:pt x="1074166" y="13462"/>
                  </a:lnTo>
                  <a:lnTo>
                    <a:pt x="1074166" y="45465"/>
                  </a:lnTo>
                  <a:lnTo>
                    <a:pt x="952626" y="45465"/>
                  </a:lnTo>
                  <a:lnTo>
                    <a:pt x="949172" y="53177"/>
                  </a:lnTo>
                  <a:lnTo>
                    <a:pt x="945848" y="60483"/>
                  </a:lnTo>
                  <a:lnTo>
                    <a:pt x="942643" y="67361"/>
                  </a:lnTo>
                  <a:lnTo>
                    <a:pt x="939545" y="73787"/>
                  </a:lnTo>
                  <a:lnTo>
                    <a:pt x="1059053" y="73787"/>
                  </a:lnTo>
                  <a:lnTo>
                    <a:pt x="1059053" y="279781"/>
                  </a:lnTo>
                  <a:lnTo>
                    <a:pt x="1022476" y="279781"/>
                  </a:lnTo>
                  <a:lnTo>
                    <a:pt x="1022476" y="264922"/>
                  </a:lnTo>
                  <a:lnTo>
                    <a:pt x="850392" y="264922"/>
                  </a:lnTo>
                  <a:lnTo>
                    <a:pt x="850392" y="279781"/>
                  </a:lnTo>
                  <a:lnTo>
                    <a:pt x="813816" y="279781"/>
                  </a:lnTo>
                  <a:lnTo>
                    <a:pt x="813816" y="73787"/>
                  </a:lnTo>
                  <a:lnTo>
                    <a:pt x="893953" y="73787"/>
                  </a:lnTo>
                  <a:lnTo>
                    <a:pt x="896618" y="67022"/>
                  </a:lnTo>
                  <a:lnTo>
                    <a:pt x="899271" y="60055"/>
                  </a:lnTo>
                  <a:lnTo>
                    <a:pt x="901900" y="52873"/>
                  </a:lnTo>
                  <a:lnTo>
                    <a:pt x="904494" y="45465"/>
                  </a:lnTo>
                  <a:lnTo>
                    <a:pt x="798449" y="45465"/>
                  </a:lnTo>
                  <a:lnTo>
                    <a:pt x="798449" y="13462"/>
                  </a:lnTo>
                  <a:close/>
                </a:path>
                <a:path w="1074420" h="283210">
                  <a:moveTo>
                    <a:pt x="527304" y="10033"/>
                  </a:moveTo>
                  <a:lnTo>
                    <a:pt x="770763" y="10033"/>
                  </a:lnTo>
                  <a:lnTo>
                    <a:pt x="770763" y="97154"/>
                  </a:lnTo>
                  <a:lnTo>
                    <a:pt x="567309" y="97154"/>
                  </a:lnTo>
                  <a:lnTo>
                    <a:pt x="567023" y="117728"/>
                  </a:lnTo>
                  <a:lnTo>
                    <a:pt x="566547" y="136588"/>
                  </a:lnTo>
                  <a:lnTo>
                    <a:pt x="565880" y="153733"/>
                  </a:lnTo>
                  <a:lnTo>
                    <a:pt x="565023" y="169163"/>
                  </a:lnTo>
                  <a:lnTo>
                    <a:pt x="784987" y="169163"/>
                  </a:lnTo>
                  <a:lnTo>
                    <a:pt x="784987" y="201802"/>
                  </a:lnTo>
                  <a:lnTo>
                    <a:pt x="717295" y="201802"/>
                  </a:lnTo>
                  <a:lnTo>
                    <a:pt x="736109" y="218372"/>
                  </a:lnTo>
                  <a:lnTo>
                    <a:pt x="752935" y="233584"/>
                  </a:lnTo>
                  <a:lnTo>
                    <a:pt x="767784" y="247415"/>
                  </a:lnTo>
                  <a:lnTo>
                    <a:pt x="780669" y="259841"/>
                  </a:lnTo>
                  <a:lnTo>
                    <a:pt x="752475" y="283210"/>
                  </a:lnTo>
                  <a:lnTo>
                    <a:pt x="737235" y="267462"/>
                  </a:lnTo>
                  <a:lnTo>
                    <a:pt x="676080" y="270511"/>
                  </a:lnTo>
                  <a:lnTo>
                    <a:pt x="629761" y="273383"/>
                  </a:lnTo>
                  <a:lnTo>
                    <a:pt x="598253" y="276088"/>
                  </a:lnTo>
                  <a:lnTo>
                    <a:pt x="581532" y="278638"/>
                  </a:lnTo>
                  <a:lnTo>
                    <a:pt x="565531" y="247776"/>
                  </a:lnTo>
                  <a:lnTo>
                    <a:pt x="577080" y="239700"/>
                  </a:lnTo>
                  <a:lnTo>
                    <a:pt x="588867" y="229362"/>
                  </a:lnTo>
                  <a:lnTo>
                    <a:pt x="600892" y="216737"/>
                  </a:lnTo>
                  <a:lnTo>
                    <a:pt x="613156" y="201802"/>
                  </a:lnTo>
                  <a:lnTo>
                    <a:pt x="561594" y="201802"/>
                  </a:lnTo>
                  <a:lnTo>
                    <a:pt x="557833" y="220898"/>
                  </a:lnTo>
                  <a:lnTo>
                    <a:pt x="551703" y="239887"/>
                  </a:lnTo>
                  <a:lnTo>
                    <a:pt x="543216" y="258756"/>
                  </a:lnTo>
                  <a:lnTo>
                    <a:pt x="532384" y="277495"/>
                  </a:lnTo>
                  <a:lnTo>
                    <a:pt x="524047" y="267682"/>
                  </a:lnTo>
                  <a:lnTo>
                    <a:pt x="516175" y="258810"/>
                  </a:lnTo>
                  <a:lnTo>
                    <a:pt x="508756" y="250866"/>
                  </a:lnTo>
                  <a:lnTo>
                    <a:pt x="501776" y="243839"/>
                  </a:lnTo>
                  <a:lnTo>
                    <a:pt x="507444" y="232906"/>
                  </a:lnTo>
                  <a:lnTo>
                    <a:pt x="520445" y="195579"/>
                  </a:lnTo>
                  <a:lnTo>
                    <a:pt x="526732" y="131947"/>
                  </a:lnTo>
                  <a:lnTo>
                    <a:pt x="527304" y="100584"/>
                  </a:lnTo>
                  <a:lnTo>
                    <a:pt x="527304" y="10033"/>
                  </a:lnTo>
                  <a:close/>
                </a:path>
                <a:path w="1074420" h="283210">
                  <a:moveTo>
                    <a:pt x="76581" y="0"/>
                  </a:moveTo>
                  <a:lnTo>
                    <a:pt x="119253" y="0"/>
                  </a:lnTo>
                  <a:lnTo>
                    <a:pt x="118895" y="17432"/>
                  </a:lnTo>
                  <a:lnTo>
                    <a:pt x="118395" y="34115"/>
                  </a:lnTo>
                  <a:lnTo>
                    <a:pt x="117752" y="50059"/>
                  </a:lnTo>
                  <a:lnTo>
                    <a:pt x="116967" y="65277"/>
                  </a:lnTo>
                  <a:lnTo>
                    <a:pt x="126515" y="123932"/>
                  </a:lnTo>
                  <a:lnTo>
                    <a:pt x="143732" y="171894"/>
                  </a:lnTo>
                  <a:lnTo>
                    <a:pt x="168616" y="209188"/>
                  </a:lnTo>
                  <a:lnTo>
                    <a:pt x="201168" y="235838"/>
                  </a:lnTo>
                  <a:lnTo>
                    <a:pt x="193190" y="247769"/>
                  </a:lnTo>
                  <a:lnTo>
                    <a:pt x="185832" y="258984"/>
                  </a:lnTo>
                  <a:lnTo>
                    <a:pt x="179093" y="269486"/>
                  </a:lnTo>
                  <a:lnTo>
                    <a:pt x="172974" y="279273"/>
                  </a:lnTo>
                  <a:lnTo>
                    <a:pt x="147115" y="253670"/>
                  </a:lnTo>
                  <a:lnTo>
                    <a:pt x="126698" y="225805"/>
                  </a:lnTo>
                  <a:lnTo>
                    <a:pt x="111734" y="195655"/>
                  </a:lnTo>
                  <a:lnTo>
                    <a:pt x="102235" y="163195"/>
                  </a:lnTo>
                  <a:lnTo>
                    <a:pt x="89949" y="195631"/>
                  </a:lnTo>
                  <a:lnTo>
                    <a:pt x="73294" y="225710"/>
                  </a:lnTo>
                  <a:lnTo>
                    <a:pt x="52282" y="253456"/>
                  </a:lnTo>
                  <a:lnTo>
                    <a:pt x="26924" y="278891"/>
                  </a:lnTo>
                  <a:lnTo>
                    <a:pt x="20824" y="268297"/>
                  </a:lnTo>
                  <a:lnTo>
                    <a:pt x="14319" y="257857"/>
                  </a:lnTo>
                  <a:lnTo>
                    <a:pt x="7385" y="247584"/>
                  </a:lnTo>
                  <a:lnTo>
                    <a:pt x="0" y="237489"/>
                  </a:lnTo>
                  <a:lnTo>
                    <a:pt x="23076" y="216773"/>
                  </a:lnTo>
                  <a:lnTo>
                    <a:pt x="55131" y="174482"/>
                  </a:lnTo>
                  <a:lnTo>
                    <a:pt x="69919" y="126998"/>
                  </a:lnTo>
                  <a:lnTo>
                    <a:pt x="76154" y="50555"/>
                  </a:lnTo>
                  <a:lnTo>
                    <a:pt x="76581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51202" y="3138932"/>
              <a:ext cx="88391" cy="869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31110" y="3143123"/>
              <a:ext cx="151130" cy="284480"/>
            </a:xfrm>
            <a:custGeom>
              <a:avLst/>
              <a:gdLst/>
              <a:ahLst/>
              <a:cxnLst/>
              <a:rect l="l" t="t" r="r" b="b"/>
              <a:pathLst>
                <a:path w="151130" h="284479">
                  <a:moveTo>
                    <a:pt x="35178" y="0"/>
                  </a:moveTo>
                  <a:lnTo>
                    <a:pt x="73151" y="6603"/>
                  </a:lnTo>
                  <a:lnTo>
                    <a:pt x="70987" y="14720"/>
                  </a:lnTo>
                  <a:lnTo>
                    <a:pt x="68691" y="22669"/>
                  </a:lnTo>
                  <a:lnTo>
                    <a:pt x="66276" y="30428"/>
                  </a:lnTo>
                  <a:lnTo>
                    <a:pt x="63753" y="37973"/>
                  </a:lnTo>
                  <a:lnTo>
                    <a:pt x="137159" y="37973"/>
                  </a:lnTo>
                  <a:lnTo>
                    <a:pt x="137159" y="73787"/>
                  </a:lnTo>
                  <a:lnTo>
                    <a:pt x="99694" y="73787"/>
                  </a:lnTo>
                  <a:lnTo>
                    <a:pt x="99694" y="120268"/>
                  </a:lnTo>
                  <a:lnTo>
                    <a:pt x="144652" y="120268"/>
                  </a:lnTo>
                  <a:lnTo>
                    <a:pt x="144652" y="156082"/>
                  </a:lnTo>
                  <a:lnTo>
                    <a:pt x="96774" y="156082"/>
                  </a:lnTo>
                  <a:lnTo>
                    <a:pt x="96012" y="161036"/>
                  </a:lnTo>
                  <a:lnTo>
                    <a:pt x="94995" y="165988"/>
                  </a:lnTo>
                  <a:lnTo>
                    <a:pt x="93852" y="170687"/>
                  </a:lnTo>
                  <a:lnTo>
                    <a:pt x="108331" y="185098"/>
                  </a:lnTo>
                  <a:lnTo>
                    <a:pt x="122618" y="199770"/>
                  </a:lnTo>
                  <a:lnTo>
                    <a:pt x="136715" y="214729"/>
                  </a:lnTo>
                  <a:lnTo>
                    <a:pt x="150621" y="229997"/>
                  </a:lnTo>
                  <a:lnTo>
                    <a:pt x="119761" y="258063"/>
                  </a:lnTo>
                  <a:lnTo>
                    <a:pt x="110136" y="245465"/>
                  </a:lnTo>
                  <a:lnTo>
                    <a:pt x="100488" y="233187"/>
                  </a:lnTo>
                  <a:lnTo>
                    <a:pt x="90793" y="221220"/>
                  </a:lnTo>
                  <a:lnTo>
                    <a:pt x="81025" y="209550"/>
                  </a:lnTo>
                  <a:lnTo>
                    <a:pt x="70405" y="230074"/>
                  </a:lnTo>
                  <a:lnTo>
                    <a:pt x="57403" y="249348"/>
                  </a:lnTo>
                  <a:lnTo>
                    <a:pt x="42021" y="267360"/>
                  </a:lnTo>
                  <a:lnTo>
                    <a:pt x="24256" y="284099"/>
                  </a:lnTo>
                  <a:lnTo>
                    <a:pt x="17823" y="273548"/>
                  </a:lnTo>
                  <a:lnTo>
                    <a:pt x="11652" y="263985"/>
                  </a:lnTo>
                  <a:lnTo>
                    <a:pt x="5718" y="255398"/>
                  </a:lnTo>
                  <a:lnTo>
                    <a:pt x="0" y="247776"/>
                  </a:lnTo>
                  <a:lnTo>
                    <a:pt x="20411" y="229109"/>
                  </a:lnTo>
                  <a:lnTo>
                    <a:pt x="36702" y="207597"/>
                  </a:lnTo>
                  <a:lnTo>
                    <a:pt x="48898" y="183251"/>
                  </a:lnTo>
                  <a:lnTo>
                    <a:pt x="57022" y="156082"/>
                  </a:lnTo>
                  <a:lnTo>
                    <a:pt x="4571" y="156082"/>
                  </a:lnTo>
                  <a:lnTo>
                    <a:pt x="4571" y="120268"/>
                  </a:lnTo>
                  <a:lnTo>
                    <a:pt x="61213" y="120268"/>
                  </a:lnTo>
                  <a:lnTo>
                    <a:pt x="61307" y="115935"/>
                  </a:lnTo>
                  <a:lnTo>
                    <a:pt x="61388" y="106743"/>
                  </a:lnTo>
                  <a:lnTo>
                    <a:pt x="61446" y="92694"/>
                  </a:lnTo>
                  <a:lnTo>
                    <a:pt x="61468" y="73787"/>
                  </a:lnTo>
                  <a:lnTo>
                    <a:pt x="49911" y="73787"/>
                  </a:lnTo>
                  <a:lnTo>
                    <a:pt x="44434" y="85431"/>
                  </a:lnTo>
                  <a:lnTo>
                    <a:pt x="38671" y="96551"/>
                  </a:lnTo>
                  <a:lnTo>
                    <a:pt x="32623" y="107148"/>
                  </a:lnTo>
                  <a:lnTo>
                    <a:pt x="26288" y="117221"/>
                  </a:lnTo>
                  <a:lnTo>
                    <a:pt x="19887" y="108884"/>
                  </a:lnTo>
                  <a:lnTo>
                    <a:pt x="13462" y="100822"/>
                  </a:lnTo>
                  <a:lnTo>
                    <a:pt x="7036" y="93021"/>
                  </a:lnTo>
                  <a:lnTo>
                    <a:pt x="634" y="85471"/>
                  </a:lnTo>
                  <a:lnTo>
                    <a:pt x="11568" y="66490"/>
                  </a:lnTo>
                  <a:lnTo>
                    <a:pt x="20955" y="45926"/>
                  </a:lnTo>
                  <a:lnTo>
                    <a:pt x="28817" y="23766"/>
                  </a:lnTo>
                  <a:lnTo>
                    <a:pt x="35178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3643" y="3819177"/>
              <a:ext cx="104360" cy="104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3582" y="3828669"/>
              <a:ext cx="67309" cy="671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86711" y="3736835"/>
              <a:ext cx="959358" cy="2705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12619" y="3751325"/>
              <a:ext cx="909955" cy="222885"/>
            </a:xfrm>
            <a:custGeom>
              <a:avLst/>
              <a:gdLst/>
              <a:ahLst/>
              <a:cxnLst/>
              <a:rect l="l" t="t" r="r" b="b"/>
              <a:pathLst>
                <a:path w="909955" h="222885">
                  <a:moveTo>
                    <a:pt x="426847" y="135128"/>
                  </a:moveTo>
                  <a:lnTo>
                    <a:pt x="252730" y="135128"/>
                  </a:lnTo>
                  <a:lnTo>
                    <a:pt x="252730" y="221234"/>
                  </a:lnTo>
                  <a:lnTo>
                    <a:pt x="282575" y="221234"/>
                  </a:lnTo>
                  <a:lnTo>
                    <a:pt x="282575" y="208025"/>
                  </a:lnTo>
                  <a:lnTo>
                    <a:pt x="426847" y="208025"/>
                  </a:lnTo>
                  <a:lnTo>
                    <a:pt x="426847" y="182372"/>
                  </a:lnTo>
                  <a:lnTo>
                    <a:pt x="282575" y="182372"/>
                  </a:lnTo>
                  <a:lnTo>
                    <a:pt x="282575" y="161036"/>
                  </a:lnTo>
                  <a:lnTo>
                    <a:pt x="426847" y="161036"/>
                  </a:lnTo>
                  <a:lnTo>
                    <a:pt x="426847" y="135128"/>
                  </a:lnTo>
                  <a:close/>
                </a:path>
                <a:path w="909955" h="222885">
                  <a:moveTo>
                    <a:pt x="426847" y="208025"/>
                  </a:moveTo>
                  <a:lnTo>
                    <a:pt x="396875" y="208025"/>
                  </a:lnTo>
                  <a:lnTo>
                    <a:pt x="396875" y="221234"/>
                  </a:lnTo>
                  <a:lnTo>
                    <a:pt x="426847" y="221234"/>
                  </a:lnTo>
                  <a:lnTo>
                    <a:pt x="426847" y="208025"/>
                  </a:lnTo>
                  <a:close/>
                </a:path>
                <a:path w="909955" h="222885">
                  <a:moveTo>
                    <a:pt x="426847" y="161036"/>
                  </a:moveTo>
                  <a:lnTo>
                    <a:pt x="396875" y="161036"/>
                  </a:lnTo>
                  <a:lnTo>
                    <a:pt x="396875" y="182372"/>
                  </a:lnTo>
                  <a:lnTo>
                    <a:pt x="426847" y="182372"/>
                  </a:lnTo>
                  <a:lnTo>
                    <a:pt x="426847" y="161036"/>
                  </a:lnTo>
                  <a:close/>
                </a:path>
                <a:path w="909955" h="222885">
                  <a:moveTo>
                    <a:pt x="208915" y="136906"/>
                  </a:moveTo>
                  <a:lnTo>
                    <a:pt x="78486" y="136906"/>
                  </a:lnTo>
                  <a:lnTo>
                    <a:pt x="78486" y="221869"/>
                  </a:lnTo>
                  <a:lnTo>
                    <a:pt x="108838" y="221869"/>
                  </a:lnTo>
                  <a:lnTo>
                    <a:pt x="108838" y="209676"/>
                  </a:lnTo>
                  <a:lnTo>
                    <a:pt x="208915" y="209676"/>
                  </a:lnTo>
                  <a:lnTo>
                    <a:pt x="208915" y="185547"/>
                  </a:lnTo>
                  <a:lnTo>
                    <a:pt x="108838" y="185547"/>
                  </a:lnTo>
                  <a:lnTo>
                    <a:pt x="108838" y="161036"/>
                  </a:lnTo>
                  <a:lnTo>
                    <a:pt x="208915" y="161036"/>
                  </a:lnTo>
                  <a:lnTo>
                    <a:pt x="208915" y="136906"/>
                  </a:lnTo>
                  <a:close/>
                </a:path>
                <a:path w="909955" h="222885">
                  <a:moveTo>
                    <a:pt x="208915" y="209676"/>
                  </a:moveTo>
                  <a:lnTo>
                    <a:pt x="178562" y="209676"/>
                  </a:lnTo>
                  <a:lnTo>
                    <a:pt x="178562" y="221742"/>
                  </a:lnTo>
                  <a:lnTo>
                    <a:pt x="208915" y="221742"/>
                  </a:lnTo>
                  <a:lnTo>
                    <a:pt x="208915" y="209676"/>
                  </a:lnTo>
                  <a:close/>
                </a:path>
                <a:path w="909955" h="222885">
                  <a:moveTo>
                    <a:pt x="208915" y="161036"/>
                  </a:moveTo>
                  <a:lnTo>
                    <a:pt x="178562" y="161036"/>
                  </a:lnTo>
                  <a:lnTo>
                    <a:pt x="178562" y="185547"/>
                  </a:lnTo>
                  <a:lnTo>
                    <a:pt x="208915" y="185547"/>
                  </a:lnTo>
                  <a:lnTo>
                    <a:pt x="208915" y="161036"/>
                  </a:lnTo>
                  <a:close/>
                </a:path>
                <a:path w="909955" h="222885">
                  <a:moveTo>
                    <a:pt x="859917" y="141350"/>
                  </a:moveTo>
                  <a:lnTo>
                    <a:pt x="835152" y="157353"/>
                  </a:lnTo>
                  <a:lnTo>
                    <a:pt x="847300" y="172999"/>
                  </a:lnTo>
                  <a:lnTo>
                    <a:pt x="859186" y="188896"/>
                  </a:lnTo>
                  <a:lnTo>
                    <a:pt x="870835" y="205055"/>
                  </a:lnTo>
                  <a:lnTo>
                    <a:pt x="882269" y="221487"/>
                  </a:lnTo>
                  <a:lnTo>
                    <a:pt x="909955" y="201803"/>
                  </a:lnTo>
                  <a:lnTo>
                    <a:pt x="897689" y="186160"/>
                  </a:lnTo>
                  <a:lnTo>
                    <a:pt x="885269" y="170862"/>
                  </a:lnTo>
                  <a:lnTo>
                    <a:pt x="872682" y="155922"/>
                  </a:lnTo>
                  <a:lnTo>
                    <a:pt x="859917" y="141350"/>
                  </a:lnTo>
                  <a:close/>
                </a:path>
                <a:path w="909955" h="222885">
                  <a:moveTo>
                    <a:pt x="794512" y="141097"/>
                  </a:moveTo>
                  <a:lnTo>
                    <a:pt x="782272" y="158097"/>
                  </a:lnTo>
                  <a:lnTo>
                    <a:pt x="769746" y="173847"/>
                  </a:lnTo>
                  <a:lnTo>
                    <a:pt x="756935" y="188335"/>
                  </a:lnTo>
                  <a:lnTo>
                    <a:pt x="743838" y="201549"/>
                  </a:lnTo>
                  <a:lnTo>
                    <a:pt x="750790" y="207023"/>
                  </a:lnTo>
                  <a:lnTo>
                    <a:pt x="757348" y="212391"/>
                  </a:lnTo>
                  <a:lnTo>
                    <a:pt x="763502" y="217640"/>
                  </a:lnTo>
                  <a:lnTo>
                    <a:pt x="769238" y="222757"/>
                  </a:lnTo>
                  <a:lnTo>
                    <a:pt x="782171" y="207662"/>
                  </a:lnTo>
                  <a:lnTo>
                    <a:pt x="795067" y="191912"/>
                  </a:lnTo>
                  <a:lnTo>
                    <a:pt x="807940" y="175519"/>
                  </a:lnTo>
                  <a:lnTo>
                    <a:pt x="820801" y="158496"/>
                  </a:lnTo>
                  <a:lnTo>
                    <a:pt x="794512" y="141097"/>
                  </a:lnTo>
                  <a:close/>
                </a:path>
                <a:path w="909955" h="222885">
                  <a:moveTo>
                    <a:pt x="739394" y="69723"/>
                  </a:moveTo>
                  <a:lnTo>
                    <a:pt x="686688" y="69723"/>
                  </a:lnTo>
                  <a:lnTo>
                    <a:pt x="686688" y="99822"/>
                  </a:lnTo>
                  <a:lnTo>
                    <a:pt x="708787" y="99822"/>
                  </a:lnTo>
                  <a:lnTo>
                    <a:pt x="708660" y="179197"/>
                  </a:lnTo>
                  <a:lnTo>
                    <a:pt x="707009" y="185293"/>
                  </a:lnTo>
                  <a:lnTo>
                    <a:pt x="703834" y="189992"/>
                  </a:lnTo>
                  <a:lnTo>
                    <a:pt x="719709" y="210566"/>
                  </a:lnTo>
                  <a:lnTo>
                    <a:pt x="728593" y="202037"/>
                  </a:lnTo>
                  <a:lnTo>
                    <a:pt x="739441" y="192627"/>
                  </a:lnTo>
                  <a:lnTo>
                    <a:pt x="752266" y="182312"/>
                  </a:lnTo>
                  <a:lnTo>
                    <a:pt x="767080" y="171069"/>
                  </a:lnTo>
                  <a:lnTo>
                    <a:pt x="765623" y="164445"/>
                  </a:lnTo>
                  <a:lnTo>
                    <a:pt x="764227" y="156337"/>
                  </a:lnTo>
                  <a:lnTo>
                    <a:pt x="739394" y="156337"/>
                  </a:lnTo>
                  <a:lnTo>
                    <a:pt x="739394" y="69723"/>
                  </a:lnTo>
                  <a:close/>
                </a:path>
                <a:path w="909955" h="222885">
                  <a:moveTo>
                    <a:pt x="761873" y="138049"/>
                  </a:moveTo>
                  <a:lnTo>
                    <a:pt x="739394" y="156337"/>
                  </a:lnTo>
                  <a:lnTo>
                    <a:pt x="764227" y="156337"/>
                  </a:lnTo>
                  <a:lnTo>
                    <a:pt x="763043" y="147958"/>
                  </a:lnTo>
                  <a:lnTo>
                    <a:pt x="761873" y="138049"/>
                  </a:lnTo>
                  <a:close/>
                </a:path>
                <a:path w="909955" h="222885">
                  <a:moveTo>
                    <a:pt x="891540" y="13207"/>
                  </a:moveTo>
                  <a:lnTo>
                    <a:pt x="765682" y="13207"/>
                  </a:lnTo>
                  <a:lnTo>
                    <a:pt x="765682" y="133985"/>
                  </a:lnTo>
                  <a:lnTo>
                    <a:pt x="891540" y="133985"/>
                  </a:lnTo>
                  <a:lnTo>
                    <a:pt x="891540" y="106680"/>
                  </a:lnTo>
                  <a:lnTo>
                    <a:pt x="796544" y="106680"/>
                  </a:lnTo>
                  <a:lnTo>
                    <a:pt x="796544" y="40386"/>
                  </a:lnTo>
                  <a:lnTo>
                    <a:pt x="891540" y="40386"/>
                  </a:lnTo>
                  <a:lnTo>
                    <a:pt x="891540" y="13207"/>
                  </a:lnTo>
                  <a:close/>
                </a:path>
                <a:path w="909955" h="222885">
                  <a:moveTo>
                    <a:pt x="891540" y="40386"/>
                  </a:moveTo>
                  <a:lnTo>
                    <a:pt x="860806" y="40386"/>
                  </a:lnTo>
                  <a:lnTo>
                    <a:pt x="860806" y="106680"/>
                  </a:lnTo>
                  <a:lnTo>
                    <a:pt x="891540" y="106680"/>
                  </a:lnTo>
                  <a:lnTo>
                    <a:pt x="891540" y="40386"/>
                  </a:lnTo>
                  <a:close/>
                </a:path>
                <a:path w="909955" h="222885">
                  <a:moveTo>
                    <a:pt x="723519" y="2286"/>
                  </a:moveTo>
                  <a:lnTo>
                    <a:pt x="697357" y="17653"/>
                  </a:lnTo>
                  <a:lnTo>
                    <a:pt x="704266" y="28106"/>
                  </a:lnTo>
                  <a:lnTo>
                    <a:pt x="711104" y="38893"/>
                  </a:lnTo>
                  <a:lnTo>
                    <a:pt x="717895" y="50014"/>
                  </a:lnTo>
                  <a:lnTo>
                    <a:pt x="724662" y="61468"/>
                  </a:lnTo>
                  <a:lnTo>
                    <a:pt x="753237" y="43561"/>
                  </a:lnTo>
                  <a:lnTo>
                    <a:pt x="745593" y="32611"/>
                  </a:lnTo>
                  <a:lnTo>
                    <a:pt x="738092" y="22066"/>
                  </a:lnTo>
                  <a:lnTo>
                    <a:pt x="730734" y="11949"/>
                  </a:lnTo>
                  <a:lnTo>
                    <a:pt x="723519" y="2286"/>
                  </a:lnTo>
                  <a:close/>
                </a:path>
                <a:path w="909955" h="222885">
                  <a:moveTo>
                    <a:pt x="426847" y="99187"/>
                  </a:moveTo>
                  <a:lnTo>
                    <a:pt x="252730" y="99187"/>
                  </a:lnTo>
                  <a:lnTo>
                    <a:pt x="252730" y="122809"/>
                  </a:lnTo>
                  <a:lnTo>
                    <a:pt x="426847" y="122809"/>
                  </a:lnTo>
                  <a:lnTo>
                    <a:pt x="426847" y="99187"/>
                  </a:lnTo>
                  <a:close/>
                </a:path>
                <a:path w="909955" h="222885">
                  <a:moveTo>
                    <a:pt x="48894" y="75311"/>
                  </a:moveTo>
                  <a:lnTo>
                    <a:pt x="0" y="75311"/>
                  </a:lnTo>
                  <a:lnTo>
                    <a:pt x="0" y="104267"/>
                  </a:lnTo>
                  <a:lnTo>
                    <a:pt x="18923" y="104267"/>
                  </a:lnTo>
                  <a:lnTo>
                    <a:pt x="18923" y="187198"/>
                  </a:lnTo>
                  <a:lnTo>
                    <a:pt x="16891" y="193421"/>
                  </a:lnTo>
                  <a:lnTo>
                    <a:pt x="12954" y="197612"/>
                  </a:lnTo>
                  <a:lnTo>
                    <a:pt x="28956" y="219456"/>
                  </a:lnTo>
                  <a:lnTo>
                    <a:pt x="37359" y="211193"/>
                  </a:lnTo>
                  <a:lnTo>
                    <a:pt x="46942" y="202596"/>
                  </a:lnTo>
                  <a:lnTo>
                    <a:pt x="57691" y="193667"/>
                  </a:lnTo>
                  <a:lnTo>
                    <a:pt x="69596" y="184404"/>
                  </a:lnTo>
                  <a:lnTo>
                    <a:pt x="68429" y="175119"/>
                  </a:lnTo>
                  <a:lnTo>
                    <a:pt x="67595" y="166131"/>
                  </a:lnTo>
                  <a:lnTo>
                    <a:pt x="67543" y="165226"/>
                  </a:lnTo>
                  <a:lnTo>
                    <a:pt x="48894" y="165226"/>
                  </a:lnTo>
                  <a:lnTo>
                    <a:pt x="48894" y="75311"/>
                  </a:lnTo>
                  <a:close/>
                </a:path>
                <a:path w="909955" h="222885">
                  <a:moveTo>
                    <a:pt x="66929" y="149098"/>
                  </a:moveTo>
                  <a:lnTo>
                    <a:pt x="61849" y="154050"/>
                  </a:lnTo>
                  <a:lnTo>
                    <a:pt x="55880" y="159385"/>
                  </a:lnTo>
                  <a:lnTo>
                    <a:pt x="48894" y="165226"/>
                  </a:lnTo>
                  <a:lnTo>
                    <a:pt x="67543" y="165226"/>
                  </a:lnTo>
                  <a:lnTo>
                    <a:pt x="67095" y="157454"/>
                  </a:lnTo>
                  <a:lnTo>
                    <a:pt x="66929" y="149098"/>
                  </a:lnTo>
                  <a:close/>
                </a:path>
                <a:path w="909955" h="222885">
                  <a:moveTo>
                    <a:pt x="220980" y="99313"/>
                  </a:moveTo>
                  <a:lnTo>
                    <a:pt x="61594" y="99313"/>
                  </a:lnTo>
                  <a:lnTo>
                    <a:pt x="61594" y="123443"/>
                  </a:lnTo>
                  <a:lnTo>
                    <a:pt x="220980" y="123443"/>
                  </a:lnTo>
                  <a:lnTo>
                    <a:pt x="220980" y="99313"/>
                  </a:lnTo>
                  <a:close/>
                </a:path>
                <a:path w="909955" h="222885">
                  <a:moveTo>
                    <a:pt x="127000" y="76581"/>
                  </a:moveTo>
                  <a:lnTo>
                    <a:pt x="96012" y="76581"/>
                  </a:lnTo>
                  <a:lnTo>
                    <a:pt x="90169" y="99313"/>
                  </a:lnTo>
                  <a:lnTo>
                    <a:pt x="121157" y="99313"/>
                  </a:lnTo>
                  <a:lnTo>
                    <a:pt x="127000" y="76581"/>
                  </a:lnTo>
                  <a:close/>
                </a:path>
                <a:path w="909955" h="222885">
                  <a:moveTo>
                    <a:pt x="204216" y="52959"/>
                  </a:moveTo>
                  <a:lnTo>
                    <a:pt x="74041" y="52959"/>
                  </a:lnTo>
                  <a:lnTo>
                    <a:pt x="74041" y="76581"/>
                  </a:lnTo>
                  <a:lnTo>
                    <a:pt x="172719" y="76581"/>
                  </a:lnTo>
                  <a:lnTo>
                    <a:pt x="172719" y="99313"/>
                  </a:lnTo>
                  <a:lnTo>
                    <a:pt x="204216" y="99313"/>
                  </a:lnTo>
                  <a:lnTo>
                    <a:pt x="204216" y="52959"/>
                  </a:lnTo>
                  <a:close/>
                </a:path>
                <a:path w="909955" h="222885">
                  <a:moveTo>
                    <a:pt x="29844" y="3556"/>
                  </a:moveTo>
                  <a:lnTo>
                    <a:pt x="5715" y="17653"/>
                  </a:lnTo>
                  <a:lnTo>
                    <a:pt x="12739" y="27656"/>
                  </a:lnTo>
                  <a:lnTo>
                    <a:pt x="19526" y="38052"/>
                  </a:lnTo>
                  <a:lnTo>
                    <a:pt x="26074" y="48853"/>
                  </a:lnTo>
                  <a:lnTo>
                    <a:pt x="32385" y="60071"/>
                  </a:lnTo>
                  <a:lnTo>
                    <a:pt x="39935" y="55665"/>
                  </a:lnTo>
                  <a:lnTo>
                    <a:pt x="46783" y="51593"/>
                  </a:lnTo>
                  <a:lnTo>
                    <a:pt x="52941" y="47855"/>
                  </a:lnTo>
                  <a:lnTo>
                    <a:pt x="58419" y="44450"/>
                  </a:lnTo>
                  <a:lnTo>
                    <a:pt x="51704" y="34113"/>
                  </a:lnTo>
                  <a:lnTo>
                    <a:pt x="44703" y="23860"/>
                  </a:lnTo>
                  <a:lnTo>
                    <a:pt x="37417" y="13678"/>
                  </a:lnTo>
                  <a:lnTo>
                    <a:pt x="29844" y="3556"/>
                  </a:lnTo>
                  <a:close/>
                </a:path>
                <a:path w="909955" h="222885">
                  <a:moveTo>
                    <a:pt x="137413" y="35051"/>
                  </a:moveTo>
                  <a:lnTo>
                    <a:pt x="106425" y="35051"/>
                  </a:lnTo>
                  <a:lnTo>
                    <a:pt x="101981" y="52959"/>
                  </a:lnTo>
                  <a:lnTo>
                    <a:pt x="132969" y="52959"/>
                  </a:lnTo>
                  <a:lnTo>
                    <a:pt x="137413" y="35051"/>
                  </a:lnTo>
                  <a:close/>
                </a:path>
                <a:path w="909955" h="222885">
                  <a:moveTo>
                    <a:pt x="213106" y="10922"/>
                  </a:moveTo>
                  <a:lnTo>
                    <a:pt x="68706" y="10922"/>
                  </a:lnTo>
                  <a:lnTo>
                    <a:pt x="68706" y="35051"/>
                  </a:lnTo>
                  <a:lnTo>
                    <a:pt x="213106" y="35051"/>
                  </a:lnTo>
                  <a:lnTo>
                    <a:pt x="213106" y="10922"/>
                  </a:lnTo>
                  <a:close/>
                </a:path>
                <a:path w="909955" h="222885">
                  <a:moveTo>
                    <a:pt x="426847" y="63246"/>
                  </a:moveTo>
                  <a:lnTo>
                    <a:pt x="252730" y="63246"/>
                  </a:lnTo>
                  <a:lnTo>
                    <a:pt x="252730" y="86868"/>
                  </a:lnTo>
                  <a:lnTo>
                    <a:pt x="426847" y="86868"/>
                  </a:lnTo>
                  <a:lnTo>
                    <a:pt x="426847" y="63246"/>
                  </a:lnTo>
                  <a:close/>
                </a:path>
                <a:path w="909955" h="222885">
                  <a:moveTo>
                    <a:pt x="669671" y="19431"/>
                  </a:moveTo>
                  <a:lnTo>
                    <a:pt x="573405" y="19431"/>
                  </a:lnTo>
                  <a:lnTo>
                    <a:pt x="573405" y="217043"/>
                  </a:lnTo>
                  <a:lnTo>
                    <a:pt x="604012" y="217043"/>
                  </a:lnTo>
                  <a:lnTo>
                    <a:pt x="604012" y="196976"/>
                  </a:lnTo>
                  <a:lnTo>
                    <a:pt x="669671" y="196976"/>
                  </a:lnTo>
                  <a:lnTo>
                    <a:pt x="669671" y="167640"/>
                  </a:lnTo>
                  <a:lnTo>
                    <a:pt x="604012" y="167640"/>
                  </a:lnTo>
                  <a:lnTo>
                    <a:pt x="604012" y="48641"/>
                  </a:lnTo>
                  <a:lnTo>
                    <a:pt x="669671" y="48641"/>
                  </a:lnTo>
                  <a:lnTo>
                    <a:pt x="669671" y="19431"/>
                  </a:lnTo>
                  <a:close/>
                </a:path>
                <a:path w="909955" h="222885">
                  <a:moveTo>
                    <a:pt x="669671" y="196976"/>
                  </a:moveTo>
                  <a:lnTo>
                    <a:pt x="639063" y="196976"/>
                  </a:lnTo>
                  <a:lnTo>
                    <a:pt x="639063" y="215646"/>
                  </a:lnTo>
                  <a:lnTo>
                    <a:pt x="669671" y="215646"/>
                  </a:lnTo>
                  <a:lnTo>
                    <a:pt x="669671" y="196976"/>
                  </a:lnTo>
                  <a:close/>
                </a:path>
                <a:path w="909955" h="222885">
                  <a:moveTo>
                    <a:pt x="669671" y="48641"/>
                  </a:moveTo>
                  <a:lnTo>
                    <a:pt x="639063" y="48641"/>
                  </a:lnTo>
                  <a:lnTo>
                    <a:pt x="639063" y="167640"/>
                  </a:lnTo>
                  <a:lnTo>
                    <a:pt x="669671" y="167640"/>
                  </a:lnTo>
                  <a:lnTo>
                    <a:pt x="669671" y="48641"/>
                  </a:lnTo>
                  <a:close/>
                </a:path>
                <a:path w="909955" h="222885">
                  <a:moveTo>
                    <a:pt x="448182" y="24384"/>
                  </a:moveTo>
                  <a:lnTo>
                    <a:pt x="231012" y="24384"/>
                  </a:lnTo>
                  <a:lnTo>
                    <a:pt x="231012" y="50926"/>
                  </a:lnTo>
                  <a:lnTo>
                    <a:pt x="448182" y="50926"/>
                  </a:lnTo>
                  <a:lnTo>
                    <a:pt x="448182" y="24384"/>
                  </a:lnTo>
                  <a:close/>
                </a:path>
                <a:path w="909955" h="222885">
                  <a:moveTo>
                    <a:pt x="352425" y="254"/>
                  </a:moveTo>
                  <a:lnTo>
                    <a:pt x="318135" y="7874"/>
                  </a:lnTo>
                  <a:lnTo>
                    <a:pt x="319786" y="11811"/>
                  </a:lnTo>
                  <a:lnTo>
                    <a:pt x="321944" y="17399"/>
                  </a:lnTo>
                  <a:lnTo>
                    <a:pt x="324612" y="24384"/>
                  </a:lnTo>
                  <a:lnTo>
                    <a:pt x="362331" y="24384"/>
                  </a:lnTo>
                  <a:lnTo>
                    <a:pt x="359425" y="17023"/>
                  </a:lnTo>
                  <a:lnTo>
                    <a:pt x="356806" y="10556"/>
                  </a:lnTo>
                  <a:lnTo>
                    <a:pt x="354472" y="4970"/>
                  </a:lnTo>
                  <a:lnTo>
                    <a:pt x="352425" y="254"/>
                  </a:lnTo>
                  <a:close/>
                </a:path>
                <a:path w="909955" h="222885">
                  <a:moveTo>
                    <a:pt x="530479" y="121919"/>
                  </a:moveTo>
                  <a:lnTo>
                    <a:pt x="499491" y="121919"/>
                  </a:lnTo>
                  <a:lnTo>
                    <a:pt x="493133" y="143184"/>
                  </a:lnTo>
                  <a:lnTo>
                    <a:pt x="483584" y="162210"/>
                  </a:lnTo>
                  <a:lnTo>
                    <a:pt x="470844" y="178998"/>
                  </a:lnTo>
                  <a:lnTo>
                    <a:pt x="454913" y="193548"/>
                  </a:lnTo>
                  <a:lnTo>
                    <a:pt x="459390" y="199526"/>
                  </a:lnTo>
                  <a:lnTo>
                    <a:pt x="464057" y="206232"/>
                  </a:lnTo>
                  <a:lnTo>
                    <a:pt x="468915" y="213675"/>
                  </a:lnTo>
                  <a:lnTo>
                    <a:pt x="473963" y="221869"/>
                  </a:lnTo>
                  <a:lnTo>
                    <a:pt x="487799" y="208871"/>
                  </a:lnTo>
                  <a:lnTo>
                    <a:pt x="499776" y="194849"/>
                  </a:lnTo>
                  <a:lnTo>
                    <a:pt x="509897" y="179828"/>
                  </a:lnTo>
                  <a:lnTo>
                    <a:pt x="518160" y="163830"/>
                  </a:lnTo>
                  <a:lnTo>
                    <a:pt x="557956" y="163830"/>
                  </a:lnTo>
                  <a:lnTo>
                    <a:pt x="550703" y="156098"/>
                  </a:lnTo>
                  <a:lnTo>
                    <a:pt x="539583" y="144611"/>
                  </a:lnTo>
                  <a:lnTo>
                    <a:pt x="528319" y="133350"/>
                  </a:lnTo>
                  <a:lnTo>
                    <a:pt x="529209" y="129667"/>
                  </a:lnTo>
                  <a:lnTo>
                    <a:pt x="530479" y="121919"/>
                  </a:lnTo>
                  <a:close/>
                </a:path>
                <a:path w="909955" h="222885">
                  <a:moveTo>
                    <a:pt x="557956" y="163830"/>
                  </a:moveTo>
                  <a:lnTo>
                    <a:pt x="518160" y="163830"/>
                  </a:lnTo>
                  <a:lnTo>
                    <a:pt x="525831" y="172902"/>
                  </a:lnTo>
                  <a:lnTo>
                    <a:pt x="533431" y="182213"/>
                  </a:lnTo>
                  <a:lnTo>
                    <a:pt x="540984" y="191762"/>
                  </a:lnTo>
                  <a:lnTo>
                    <a:pt x="548513" y="201549"/>
                  </a:lnTo>
                  <a:lnTo>
                    <a:pt x="572516" y="179705"/>
                  </a:lnTo>
                  <a:lnTo>
                    <a:pt x="561681" y="167800"/>
                  </a:lnTo>
                  <a:lnTo>
                    <a:pt x="557956" y="163830"/>
                  </a:lnTo>
                  <a:close/>
                </a:path>
                <a:path w="909955" h="222885">
                  <a:moveTo>
                    <a:pt x="567944" y="93980"/>
                  </a:moveTo>
                  <a:lnTo>
                    <a:pt x="458469" y="93980"/>
                  </a:lnTo>
                  <a:lnTo>
                    <a:pt x="458469" y="121919"/>
                  </a:lnTo>
                  <a:lnTo>
                    <a:pt x="567944" y="121919"/>
                  </a:lnTo>
                  <a:lnTo>
                    <a:pt x="567944" y="93980"/>
                  </a:lnTo>
                  <a:close/>
                </a:path>
                <a:path w="909955" h="222885">
                  <a:moveTo>
                    <a:pt x="532892" y="57657"/>
                  </a:moveTo>
                  <a:lnTo>
                    <a:pt x="502919" y="57657"/>
                  </a:lnTo>
                  <a:lnTo>
                    <a:pt x="502882" y="75469"/>
                  </a:lnTo>
                  <a:lnTo>
                    <a:pt x="502759" y="90572"/>
                  </a:lnTo>
                  <a:lnTo>
                    <a:pt x="502666" y="93980"/>
                  </a:lnTo>
                  <a:lnTo>
                    <a:pt x="532892" y="93980"/>
                  </a:lnTo>
                  <a:lnTo>
                    <a:pt x="532892" y="57657"/>
                  </a:lnTo>
                  <a:close/>
                </a:path>
                <a:path w="909955" h="222885">
                  <a:moveTo>
                    <a:pt x="482346" y="0"/>
                  </a:moveTo>
                  <a:lnTo>
                    <a:pt x="477442" y="18599"/>
                  </a:lnTo>
                  <a:lnTo>
                    <a:pt x="471312" y="35925"/>
                  </a:lnTo>
                  <a:lnTo>
                    <a:pt x="463968" y="51988"/>
                  </a:lnTo>
                  <a:lnTo>
                    <a:pt x="455422" y="66801"/>
                  </a:lnTo>
                  <a:lnTo>
                    <a:pt x="460396" y="72707"/>
                  </a:lnTo>
                  <a:lnTo>
                    <a:pt x="465407" y="78803"/>
                  </a:lnTo>
                  <a:lnTo>
                    <a:pt x="470441" y="85090"/>
                  </a:lnTo>
                  <a:lnTo>
                    <a:pt x="475488" y="91567"/>
                  </a:lnTo>
                  <a:lnTo>
                    <a:pt x="480419" y="83732"/>
                  </a:lnTo>
                  <a:lnTo>
                    <a:pt x="485124" y="75469"/>
                  </a:lnTo>
                  <a:lnTo>
                    <a:pt x="489614" y="66778"/>
                  </a:lnTo>
                  <a:lnTo>
                    <a:pt x="493903" y="57657"/>
                  </a:lnTo>
                  <a:lnTo>
                    <a:pt x="562102" y="57657"/>
                  </a:lnTo>
                  <a:lnTo>
                    <a:pt x="562102" y="29718"/>
                  </a:lnTo>
                  <a:lnTo>
                    <a:pt x="504698" y="29718"/>
                  </a:lnTo>
                  <a:lnTo>
                    <a:pt x="506670" y="23762"/>
                  </a:lnTo>
                  <a:lnTo>
                    <a:pt x="508571" y="17700"/>
                  </a:lnTo>
                  <a:lnTo>
                    <a:pt x="510377" y="11519"/>
                  </a:lnTo>
                  <a:lnTo>
                    <a:pt x="512063" y="5206"/>
                  </a:lnTo>
                  <a:lnTo>
                    <a:pt x="4823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12619" y="3751325"/>
              <a:ext cx="909955" cy="222885"/>
            </a:xfrm>
            <a:custGeom>
              <a:avLst/>
              <a:gdLst/>
              <a:ahLst/>
              <a:cxnLst/>
              <a:rect l="l" t="t" r="r" b="b"/>
              <a:pathLst>
                <a:path w="909955" h="222885">
                  <a:moveTo>
                    <a:pt x="282575" y="161036"/>
                  </a:moveTo>
                  <a:lnTo>
                    <a:pt x="282575" y="182372"/>
                  </a:lnTo>
                  <a:lnTo>
                    <a:pt x="396875" y="182372"/>
                  </a:lnTo>
                  <a:lnTo>
                    <a:pt x="396875" y="161036"/>
                  </a:lnTo>
                  <a:lnTo>
                    <a:pt x="282575" y="161036"/>
                  </a:lnTo>
                  <a:close/>
                </a:path>
                <a:path w="909955" h="222885">
                  <a:moveTo>
                    <a:pt x="108838" y="161036"/>
                  </a:moveTo>
                  <a:lnTo>
                    <a:pt x="108838" y="185547"/>
                  </a:lnTo>
                  <a:lnTo>
                    <a:pt x="178562" y="185547"/>
                  </a:lnTo>
                  <a:lnTo>
                    <a:pt x="178562" y="161036"/>
                  </a:lnTo>
                  <a:lnTo>
                    <a:pt x="108838" y="161036"/>
                  </a:lnTo>
                  <a:close/>
                </a:path>
                <a:path w="909955" h="222885">
                  <a:moveTo>
                    <a:pt x="859917" y="141350"/>
                  </a:moveTo>
                  <a:lnTo>
                    <a:pt x="872682" y="155922"/>
                  </a:lnTo>
                  <a:lnTo>
                    <a:pt x="885269" y="170862"/>
                  </a:lnTo>
                  <a:lnTo>
                    <a:pt x="897689" y="186160"/>
                  </a:lnTo>
                  <a:lnTo>
                    <a:pt x="909955" y="201803"/>
                  </a:lnTo>
                  <a:lnTo>
                    <a:pt x="882269" y="221487"/>
                  </a:lnTo>
                  <a:lnTo>
                    <a:pt x="870835" y="205055"/>
                  </a:lnTo>
                  <a:lnTo>
                    <a:pt x="859186" y="188896"/>
                  </a:lnTo>
                  <a:lnTo>
                    <a:pt x="847300" y="172999"/>
                  </a:lnTo>
                  <a:lnTo>
                    <a:pt x="835152" y="157353"/>
                  </a:lnTo>
                  <a:lnTo>
                    <a:pt x="859917" y="141350"/>
                  </a:lnTo>
                  <a:close/>
                </a:path>
                <a:path w="909955" h="222885">
                  <a:moveTo>
                    <a:pt x="794512" y="141097"/>
                  </a:moveTo>
                  <a:lnTo>
                    <a:pt x="820801" y="158496"/>
                  </a:lnTo>
                  <a:lnTo>
                    <a:pt x="807940" y="175519"/>
                  </a:lnTo>
                  <a:lnTo>
                    <a:pt x="795067" y="191912"/>
                  </a:lnTo>
                  <a:lnTo>
                    <a:pt x="782171" y="207662"/>
                  </a:lnTo>
                  <a:lnTo>
                    <a:pt x="769238" y="222757"/>
                  </a:lnTo>
                  <a:lnTo>
                    <a:pt x="763502" y="217640"/>
                  </a:lnTo>
                  <a:lnTo>
                    <a:pt x="757348" y="212391"/>
                  </a:lnTo>
                  <a:lnTo>
                    <a:pt x="750790" y="207023"/>
                  </a:lnTo>
                  <a:lnTo>
                    <a:pt x="743838" y="201549"/>
                  </a:lnTo>
                  <a:lnTo>
                    <a:pt x="756935" y="188335"/>
                  </a:lnTo>
                  <a:lnTo>
                    <a:pt x="769746" y="173847"/>
                  </a:lnTo>
                  <a:lnTo>
                    <a:pt x="782272" y="158097"/>
                  </a:lnTo>
                  <a:lnTo>
                    <a:pt x="794512" y="141097"/>
                  </a:lnTo>
                  <a:close/>
                </a:path>
                <a:path w="909955" h="222885">
                  <a:moveTo>
                    <a:pt x="78486" y="136906"/>
                  </a:moveTo>
                  <a:lnTo>
                    <a:pt x="208915" y="136906"/>
                  </a:lnTo>
                  <a:lnTo>
                    <a:pt x="208915" y="221742"/>
                  </a:lnTo>
                  <a:lnTo>
                    <a:pt x="178562" y="221742"/>
                  </a:lnTo>
                  <a:lnTo>
                    <a:pt x="178562" y="209676"/>
                  </a:lnTo>
                  <a:lnTo>
                    <a:pt x="108838" y="209676"/>
                  </a:lnTo>
                  <a:lnTo>
                    <a:pt x="108838" y="221869"/>
                  </a:lnTo>
                  <a:lnTo>
                    <a:pt x="78486" y="221869"/>
                  </a:lnTo>
                  <a:lnTo>
                    <a:pt x="78486" y="136906"/>
                  </a:lnTo>
                  <a:close/>
                </a:path>
                <a:path w="909955" h="222885">
                  <a:moveTo>
                    <a:pt x="252730" y="135128"/>
                  </a:moveTo>
                  <a:lnTo>
                    <a:pt x="426847" y="135128"/>
                  </a:lnTo>
                  <a:lnTo>
                    <a:pt x="426847" y="221234"/>
                  </a:lnTo>
                  <a:lnTo>
                    <a:pt x="396875" y="221234"/>
                  </a:lnTo>
                  <a:lnTo>
                    <a:pt x="396875" y="208025"/>
                  </a:lnTo>
                  <a:lnTo>
                    <a:pt x="282575" y="208025"/>
                  </a:lnTo>
                  <a:lnTo>
                    <a:pt x="282575" y="221234"/>
                  </a:lnTo>
                  <a:lnTo>
                    <a:pt x="252730" y="221234"/>
                  </a:lnTo>
                  <a:lnTo>
                    <a:pt x="252730" y="135128"/>
                  </a:lnTo>
                  <a:close/>
                </a:path>
                <a:path w="909955" h="222885">
                  <a:moveTo>
                    <a:pt x="252730" y="99187"/>
                  </a:moveTo>
                  <a:lnTo>
                    <a:pt x="426847" y="99187"/>
                  </a:lnTo>
                  <a:lnTo>
                    <a:pt x="426847" y="122809"/>
                  </a:lnTo>
                  <a:lnTo>
                    <a:pt x="252730" y="122809"/>
                  </a:lnTo>
                  <a:lnTo>
                    <a:pt x="252730" y="99187"/>
                  </a:lnTo>
                  <a:close/>
                </a:path>
                <a:path w="909955" h="222885">
                  <a:moveTo>
                    <a:pt x="127000" y="76581"/>
                  </a:moveTo>
                  <a:lnTo>
                    <a:pt x="121157" y="99313"/>
                  </a:lnTo>
                  <a:lnTo>
                    <a:pt x="172719" y="99313"/>
                  </a:lnTo>
                  <a:lnTo>
                    <a:pt x="172719" y="76581"/>
                  </a:lnTo>
                  <a:lnTo>
                    <a:pt x="127000" y="76581"/>
                  </a:lnTo>
                  <a:close/>
                </a:path>
                <a:path w="909955" h="222885">
                  <a:moveTo>
                    <a:pt x="0" y="75311"/>
                  </a:moveTo>
                  <a:lnTo>
                    <a:pt x="48894" y="75311"/>
                  </a:lnTo>
                  <a:lnTo>
                    <a:pt x="48894" y="165226"/>
                  </a:lnTo>
                  <a:lnTo>
                    <a:pt x="55880" y="159385"/>
                  </a:lnTo>
                  <a:lnTo>
                    <a:pt x="61849" y="154050"/>
                  </a:lnTo>
                  <a:lnTo>
                    <a:pt x="66929" y="149098"/>
                  </a:lnTo>
                  <a:lnTo>
                    <a:pt x="67095" y="157454"/>
                  </a:lnTo>
                  <a:lnTo>
                    <a:pt x="67595" y="166131"/>
                  </a:lnTo>
                  <a:lnTo>
                    <a:pt x="68429" y="175119"/>
                  </a:lnTo>
                  <a:lnTo>
                    <a:pt x="69596" y="184404"/>
                  </a:lnTo>
                  <a:lnTo>
                    <a:pt x="57691" y="193667"/>
                  </a:lnTo>
                  <a:lnTo>
                    <a:pt x="46942" y="202596"/>
                  </a:lnTo>
                  <a:lnTo>
                    <a:pt x="37359" y="211193"/>
                  </a:lnTo>
                  <a:lnTo>
                    <a:pt x="28956" y="219456"/>
                  </a:lnTo>
                  <a:lnTo>
                    <a:pt x="12954" y="197612"/>
                  </a:lnTo>
                  <a:lnTo>
                    <a:pt x="16891" y="193421"/>
                  </a:lnTo>
                  <a:lnTo>
                    <a:pt x="18923" y="187198"/>
                  </a:lnTo>
                  <a:lnTo>
                    <a:pt x="18923" y="178816"/>
                  </a:lnTo>
                  <a:lnTo>
                    <a:pt x="18923" y="104267"/>
                  </a:lnTo>
                  <a:lnTo>
                    <a:pt x="0" y="104267"/>
                  </a:lnTo>
                  <a:lnTo>
                    <a:pt x="0" y="75311"/>
                  </a:lnTo>
                  <a:close/>
                </a:path>
                <a:path w="909955" h="222885">
                  <a:moveTo>
                    <a:pt x="686688" y="69723"/>
                  </a:moveTo>
                  <a:lnTo>
                    <a:pt x="739394" y="69723"/>
                  </a:lnTo>
                  <a:lnTo>
                    <a:pt x="739394" y="156337"/>
                  </a:lnTo>
                  <a:lnTo>
                    <a:pt x="761873" y="138049"/>
                  </a:lnTo>
                  <a:lnTo>
                    <a:pt x="763043" y="147958"/>
                  </a:lnTo>
                  <a:lnTo>
                    <a:pt x="764286" y="156749"/>
                  </a:lnTo>
                  <a:lnTo>
                    <a:pt x="765623" y="164445"/>
                  </a:lnTo>
                  <a:lnTo>
                    <a:pt x="767080" y="171069"/>
                  </a:lnTo>
                  <a:lnTo>
                    <a:pt x="752266" y="182312"/>
                  </a:lnTo>
                  <a:lnTo>
                    <a:pt x="739441" y="192627"/>
                  </a:lnTo>
                  <a:lnTo>
                    <a:pt x="728593" y="202037"/>
                  </a:lnTo>
                  <a:lnTo>
                    <a:pt x="719709" y="210566"/>
                  </a:lnTo>
                  <a:lnTo>
                    <a:pt x="703834" y="189992"/>
                  </a:lnTo>
                  <a:lnTo>
                    <a:pt x="707009" y="185293"/>
                  </a:lnTo>
                  <a:lnTo>
                    <a:pt x="708660" y="179197"/>
                  </a:lnTo>
                  <a:lnTo>
                    <a:pt x="708787" y="171704"/>
                  </a:lnTo>
                  <a:lnTo>
                    <a:pt x="708787" y="99822"/>
                  </a:lnTo>
                  <a:lnTo>
                    <a:pt x="686688" y="99822"/>
                  </a:lnTo>
                  <a:lnTo>
                    <a:pt x="686688" y="69723"/>
                  </a:lnTo>
                  <a:close/>
                </a:path>
                <a:path w="909955" h="222885">
                  <a:moveTo>
                    <a:pt x="252730" y="63246"/>
                  </a:moveTo>
                  <a:lnTo>
                    <a:pt x="426847" y="63246"/>
                  </a:lnTo>
                  <a:lnTo>
                    <a:pt x="426847" y="86868"/>
                  </a:lnTo>
                  <a:lnTo>
                    <a:pt x="252730" y="86868"/>
                  </a:lnTo>
                  <a:lnTo>
                    <a:pt x="252730" y="63246"/>
                  </a:lnTo>
                  <a:close/>
                </a:path>
                <a:path w="909955" h="222885">
                  <a:moveTo>
                    <a:pt x="604012" y="48641"/>
                  </a:moveTo>
                  <a:lnTo>
                    <a:pt x="604012" y="167640"/>
                  </a:lnTo>
                  <a:lnTo>
                    <a:pt x="639063" y="167640"/>
                  </a:lnTo>
                  <a:lnTo>
                    <a:pt x="639063" y="48641"/>
                  </a:lnTo>
                  <a:lnTo>
                    <a:pt x="604012" y="48641"/>
                  </a:lnTo>
                  <a:close/>
                </a:path>
                <a:path w="909955" h="222885">
                  <a:moveTo>
                    <a:pt x="796544" y="40386"/>
                  </a:moveTo>
                  <a:lnTo>
                    <a:pt x="796544" y="106680"/>
                  </a:lnTo>
                  <a:lnTo>
                    <a:pt x="860806" y="106680"/>
                  </a:lnTo>
                  <a:lnTo>
                    <a:pt x="860806" y="40386"/>
                  </a:lnTo>
                  <a:lnTo>
                    <a:pt x="796544" y="40386"/>
                  </a:lnTo>
                  <a:close/>
                </a:path>
                <a:path w="909955" h="222885">
                  <a:moveTo>
                    <a:pt x="573405" y="19431"/>
                  </a:moveTo>
                  <a:lnTo>
                    <a:pt x="669671" y="19431"/>
                  </a:lnTo>
                  <a:lnTo>
                    <a:pt x="669671" y="215646"/>
                  </a:lnTo>
                  <a:lnTo>
                    <a:pt x="639063" y="215646"/>
                  </a:lnTo>
                  <a:lnTo>
                    <a:pt x="639063" y="196976"/>
                  </a:lnTo>
                  <a:lnTo>
                    <a:pt x="604012" y="196976"/>
                  </a:lnTo>
                  <a:lnTo>
                    <a:pt x="604012" y="217043"/>
                  </a:lnTo>
                  <a:lnTo>
                    <a:pt x="573405" y="217043"/>
                  </a:lnTo>
                  <a:lnTo>
                    <a:pt x="573405" y="19431"/>
                  </a:lnTo>
                  <a:close/>
                </a:path>
                <a:path w="909955" h="222885">
                  <a:moveTo>
                    <a:pt x="765682" y="13207"/>
                  </a:moveTo>
                  <a:lnTo>
                    <a:pt x="891540" y="13207"/>
                  </a:lnTo>
                  <a:lnTo>
                    <a:pt x="891540" y="133985"/>
                  </a:lnTo>
                  <a:lnTo>
                    <a:pt x="765682" y="133985"/>
                  </a:lnTo>
                  <a:lnTo>
                    <a:pt x="765682" y="13207"/>
                  </a:lnTo>
                  <a:close/>
                </a:path>
                <a:path w="909955" h="222885">
                  <a:moveTo>
                    <a:pt x="68706" y="10922"/>
                  </a:moveTo>
                  <a:lnTo>
                    <a:pt x="213106" y="10922"/>
                  </a:lnTo>
                  <a:lnTo>
                    <a:pt x="213106" y="35051"/>
                  </a:lnTo>
                  <a:lnTo>
                    <a:pt x="137413" y="35051"/>
                  </a:lnTo>
                  <a:lnTo>
                    <a:pt x="132969" y="52959"/>
                  </a:lnTo>
                  <a:lnTo>
                    <a:pt x="204216" y="52959"/>
                  </a:lnTo>
                  <a:lnTo>
                    <a:pt x="204216" y="99313"/>
                  </a:lnTo>
                  <a:lnTo>
                    <a:pt x="220980" y="99313"/>
                  </a:lnTo>
                  <a:lnTo>
                    <a:pt x="220980" y="123443"/>
                  </a:lnTo>
                  <a:lnTo>
                    <a:pt x="61594" y="123443"/>
                  </a:lnTo>
                  <a:lnTo>
                    <a:pt x="61594" y="99313"/>
                  </a:lnTo>
                  <a:lnTo>
                    <a:pt x="90169" y="99313"/>
                  </a:lnTo>
                  <a:lnTo>
                    <a:pt x="96012" y="76581"/>
                  </a:lnTo>
                  <a:lnTo>
                    <a:pt x="74041" y="76581"/>
                  </a:lnTo>
                  <a:lnTo>
                    <a:pt x="74041" y="52959"/>
                  </a:lnTo>
                  <a:lnTo>
                    <a:pt x="101981" y="52959"/>
                  </a:lnTo>
                  <a:lnTo>
                    <a:pt x="106425" y="35051"/>
                  </a:lnTo>
                  <a:lnTo>
                    <a:pt x="68706" y="35051"/>
                  </a:lnTo>
                  <a:lnTo>
                    <a:pt x="68706" y="10922"/>
                  </a:lnTo>
                  <a:close/>
                </a:path>
                <a:path w="909955" h="222885">
                  <a:moveTo>
                    <a:pt x="29844" y="3556"/>
                  </a:moveTo>
                  <a:lnTo>
                    <a:pt x="37417" y="13678"/>
                  </a:lnTo>
                  <a:lnTo>
                    <a:pt x="44703" y="23860"/>
                  </a:lnTo>
                  <a:lnTo>
                    <a:pt x="51704" y="34113"/>
                  </a:lnTo>
                  <a:lnTo>
                    <a:pt x="58419" y="44450"/>
                  </a:lnTo>
                  <a:lnTo>
                    <a:pt x="52941" y="47855"/>
                  </a:lnTo>
                  <a:lnTo>
                    <a:pt x="46783" y="51593"/>
                  </a:lnTo>
                  <a:lnTo>
                    <a:pt x="39935" y="55665"/>
                  </a:lnTo>
                  <a:lnTo>
                    <a:pt x="32385" y="60071"/>
                  </a:lnTo>
                  <a:lnTo>
                    <a:pt x="26074" y="48853"/>
                  </a:lnTo>
                  <a:lnTo>
                    <a:pt x="19526" y="38052"/>
                  </a:lnTo>
                  <a:lnTo>
                    <a:pt x="12739" y="27656"/>
                  </a:lnTo>
                  <a:lnTo>
                    <a:pt x="5715" y="17653"/>
                  </a:lnTo>
                  <a:lnTo>
                    <a:pt x="29844" y="3556"/>
                  </a:lnTo>
                  <a:close/>
                </a:path>
                <a:path w="909955" h="222885">
                  <a:moveTo>
                    <a:pt x="723519" y="2286"/>
                  </a:moveTo>
                  <a:lnTo>
                    <a:pt x="730734" y="11949"/>
                  </a:lnTo>
                  <a:lnTo>
                    <a:pt x="738092" y="22066"/>
                  </a:lnTo>
                  <a:lnTo>
                    <a:pt x="745593" y="32611"/>
                  </a:lnTo>
                  <a:lnTo>
                    <a:pt x="753237" y="43561"/>
                  </a:lnTo>
                  <a:lnTo>
                    <a:pt x="724662" y="61468"/>
                  </a:lnTo>
                  <a:lnTo>
                    <a:pt x="717895" y="50014"/>
                  </a:lnTo>
                  <a:lnTo>
                    <a:pt x="711104" y="38893"/>
                  </a:lnTo>
                  <a:lnTo>
                    <a:pt x="704266" y="28106"/>
                  </a:lnTo>
                  <a:lnTo>
                    <a:pt x="697357" y="17653"/>
                  </a:lnTo>
                  <a:lnTo>
                    <a:pt x="723519" y="2286"/>
                  </a:lnTo>
                  <a:close/>
                </a:path>
                <a:path w="909955" h="222885">
                  <a:moveTo>
                    <a:pt x="352425" y="254"/>
                  </a:moveTo>
                  <a:lnTo>
                    <a:pt x="354472" y="4970"/>
                  </a:lnTo>
                  <a:lnTo>
                    <a:pt x="356806" y="10556"/>
                  </a:lnTo>
                  <a:lnTo>
                    <a:pt x="359425" y="17023"/>
                  </a:lnTo>
                  <a:lnTo>
                    <a:pt x="362331" y="24384"/>
                  </a:lnTo>
                  <a:lnTo>
                    <a:pt x="448182" y="24384"/>
                  </a:lnTo>
                  <a:lnTo>
                    <a:pt x="448182" y="50926"/>
                  </a:lnTo>
                  <a:lnTo>
                    <a:pt x="231012" y="50926"/>
                  </a:lnTo>
                  <a:lnTo>
                    <a:pt x="231012" y="24384"/>
                  </a:lnTo>
                  <a:lnTo>
                    <a:pt x="324612" y="24384"/>
                  </a:lnTo>
                  <a:lnTo>
                    <a:pt x="321944" y="17399"/>
                  </a:lnTo>
                  <a:lnTo>
                    <a:pt x="319786" y="11811"/>
                  </a:lnTo>
                  <a:lnTo>
                    <a:pt x="318135" y="7874"/>
                  </a:lnTo>
                  <a:lnTo>
                    <a:pt x="352425" y="254"/>
                  </a:lnTo>
                  <a:close/>
                </a:path>
                <a:path w="909955" h="222885">
                  <a:moveTo>
                    <a:pt x="482346" y="0"/>
                  </a:moveTo>
                  <a:lnTo>
                    <a:pt x="512063" y="5206"/>
                  </a:lnTo>
                  <a:lnTo>
                    <a:pt x="510377" y="11519"/>
                  </a:lnTo>
                  <a:lnTo>
                    <a:pt x="508571" y="17700"/>
                  </a:lnTo>
                  <a:lnTo>
                    <a:pt x="506670" y="23762"/>
                  </a:lnTo>
                  <a:lnTo>
                    <a:pt x="504698" y="29718"/>
                  </a:lnTo>
                  <a:lnTo>
                    <a:pt x="562102" y="29718"/>
                  </a:lnTo>
                  <a:lnTo>
                    <a:pt x="562102" y="57657"/>
                  </a:lnTo>
                  <a:lnTo>
                    <a:pt x="532892" y="57657"/>
                  </a:lnTo>
                  <a:lnTo>
                    <a:pt x="532892" y="93980"/>
                  </a:lnTo>
                  <a:lnTo>
                    <a:pt x="567944" y="93980"/>
                  </a:lnTo>
                  <a:lnTo>
                    <a:pt x="567944" y="121919"/>
                  </a:lnTo>
                  <a:lnTo>
                    <a:pt x="530479" y="121919"/>
                  </a:lnTo>
                  <a:lnTo>
                    <a:pt x="529844" y="125856"/>
                  </a:lnTo>
                  <a:lnTo>
                    <a:pt x="529209" y="129667"/>
                  </a:lnTo>
                  <a:lnTo>
                    <a:pt x="528319" y="133350"/>
                  </a:lnTo>
                  <a:lnTo>
                    <a:pt x="539583" y="144611"/>
                  </a:lnTo>
                  <a:lnTo>
                    <a:pt x="550703" y="156098"/>
                  </a:lnTo>
                  <a:lnTo>
                    <a:pt x="561681" y="167800"/>
                  </a:lnTo>
                  <a:lnTo>
                    <a:pt x="572516" y="179705"/>
                  </a:lnTo>
                  <a:lnTo>
                    <a:pt x="548513" y="201549"/>
                  </a:lnTo>
                  <a:lnTo>
                    <a:pt x="540984" y="191762"/>
                  </a:lnTo>
                  <a:lnTo>
                    <a:pt x="533431" y="182213"/>
                  </a:lnTo>
                  <a:lnTo>
                    <a:pt x="525831" y="172902"/>
                  </a:lnTo>
                  <a:lnTo>
                    <a:pt x="518160" y="163830"/>
                  </a:lnTo>
                  <a:lnTo>
                    <a:pt x="509897" y="179828"/>
                  </a:lnTo>
                  <a:lnTo>
                    <a:pt x="499776" y="194849"/>
                  </a:lnTo>
                  <a:lnTo>
                    <a:pt x="487799" y="208871"/>
                  </a:lnTo>
                  <a:lnTo>
                    <a:pt x="473963" y="221869"/>
                  </a:lnTo>
                  <a:lnTo>
                    <a:pt x="468915" y="213675"/>
                  </a:lnTo>
                  <a:lnTo>
                    <a:pt x="464057" y="206232"/>
                  </a:lnTo>
                  <a:lnTo>
                    <a:pt x="459390" y="199526"/>
                  </a:lnTo>
                  <a:lnTo>
                    <a:pt x="454913" y="193548"/>
                  </a:lnTo>
                  <a:lnTo>
                    <a:pt x="470844" y="178998"/>
                  </a:lnTo>
                  <a:lnTo>
                    <a:pt x="483584" y="162210"/>
                  </a:lnTo>
                  <a:lnTo>
                    <a:pt x="493133" y="143184"/>
                  </a:lnTo>
                  <a:lnTo>
                    <a:pt x="499491" y="121919"/>
                  </a:lnTo>
                  <a:lnTo>
                    <a:pt x="458469" y="121919"/>
                  </a:lnTo>
                  <a:lnTo>
                    <a:pt x="458469" y="93980"/>
                  </a:lnTo>
                  <a:lnTo>
                    <a:pt x="502666" y="93980"/>
                  </a:lnTo>
                  <a:lnTo>
                    <a:pt x="502759" y="90572"/>
                  </a:lnTo>
                  <a:lnTo>
                    <a:pt x="502840" y="83391"/>
                  </a:lnTo>
                  <a:lnTo>
                    <a:pt x="502898" y="72423"/>
                  </a:lnTo>
                  <a:lnTo>
                    <a:pt x="502919" y="57657"/>
                  </a:lnTo>
                  <a:lnTo>
                    <a:pt x="493903" y="57657"/>
                  </a:lnTo>
                  <a:lnTo>
                    <a:pt x="489614" y="66778"/>
                  </a:lnTo>
                  <a:lnTo>
                    <a:pt x="485124" y="75469"/>
                  </a:lnTo>
                  <a:lnTo>
                    <a:pt x="480419" y="83732"/>
                  </a:lnTo>
                  <a:lnTo>
                    <a:pt x="475488" y="91567"/>
                  </a:lnTo>
                  <a:lnTo>
                    <a:pt x="470441" y="85090"/>
                  </a:lnTo>
                  <a:lnTo>
                    <a:pt x="465407" y="78803"/>
                  </a:lnTo>
                  <a:lnTo>
                    <a:pt x="460396" y="72707"/>
                  </a:lnTo>
                  <a:lnTo>
                    <a:pt x="455422" y="66801"/>
                  </a:lnTo>
                  <a:lnTo>
                    <a:pt x="463968" y="51988"/>
                  </a:lnTo>
                  <a:lnTo>
                    <a:pt x="471312" y="35925"/>
                  </a:lnTo>
                  <a:lnTo>
                    <a:pt x="477442" y="18599"/>
                  </a:lnTo>
                  <a:lnTo>
                    <a:pt x="482346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3643" y="4230656"/>
              <a:ext cx="104360" cy="104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3582" y="4240149"/>
              <a:ext cx="67309" cy="671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89759" y="4151363"/>
              <a:ext cx="496062" cy="2659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15032" y="4165346"/>
              <a:ext cx="448945" cy="219075"/>
            </a:xfrm>
            <a:custGeom>
              <a:avLst/>
              <a:gdLst/>
              <a:ahLst/>
              <a:cxnLst/>
              <a:rect l="l" t="t" r="r" b="b"/>
              <a:pathLst>
                <a:path w="448944" h="219075">
                  <a:moveTo>
                    <a:pt x="54737" y="77215"/>
                  </a:moveTo>
                  <a:lnTo>
                    <a:pt x="23494" y="77215"/>
                  </a:lnTo>
                  <a:lnTo>
                    <a:pt x="23494" y="210946"/>
                  </a:lnTo>
                  <a:lnTo>
                    <a:pt x="212725" y="210946"/>
                  </a:lnTo>
                  <a:lnTo>
                    <a:pt x="212725" y="182371"/>
                  </a:lnTo>
                  <a:lnTo>
                    <a:pt x="54737" y="182371"/>
                  </a:lnTo>
                  <a:lnTo>
                    <a:pt x="54737" y="77215"/>
                  </a:lnTo>
                  <a:close/>
                </a:path>
                <a:path w="448944" h="219075">
                  <a:moveTo>
                    <a:pt x="114935" y="77215"/>
                  </a:moveTo>
                  <a:lnTo>
                    <a:pt x="84200" y="77215"/>
                  </a:lnTo>
                  <a:lnTo>
                    <a:pt x="84200" y="153796"/>
                  </a:lnTo>
                  <a:lnTo>
                    <a:pt x="189484" y="153796"/>
                  </a:lnTo>
                  <a:lnTo>
                    <a:pt x="189484" y="125221"/>
                  </a:lnTo>
                  <a:lnTo>
                    <a:pt x="114935" y="125221"/>
                  </a:lnTo>
                  <a:lnTo>
                    <a:pt x="114935" y="77215"/>
                  </a:lnTo>
                  <a:close/>
                </a:path>
                <a:path w="448944" h="219075">
                  <a:moveTo>
                    <a:pt x="189484" y="77215"/>
                  </a:moveTo>
                  <a:lnTo>
                    <a:pt x="158750" y="77215"/>
                  </a:lnTo>
                  <a:lnTo>
                    <a:pt x="158750" y="125221"/>
                  </a:lnTo>
                  <a:lnTo>
                    <a:pt x="189484" y="125221"/>
                  </a:lnTo>
                  <a:lnTo>
                    <a:pt x="189484" y="77215"/>
                  </a:lnTo>
                  <a:close/>
                </a:path>
                <a:path w="448944" h="219075">
                  <a:moveTo>
                    <a:pt x="216789" y="48640"/>
                  </a:moveTo>
                  <a:lnTo>
                    <a:pt x="0" y="48640"/>
                  </a:lnTo>
                  <a:lnTo>
                    <a:pt x="0" y="77215"/>
                  </a:lnTo>
                  <a:lnTo>
                    <a:pt x="216789" y="77215"/>
                  </a:lnTo>
                  <a:lnTo>
                    <a:pt x="216789" y="48640"/>
                  </a:lnTo>
                  <a:close/>
                </a:path>
                <a:path w="448944" h="219075">
                  <a:moveTo>
                    <a:pt x="54737" y="8381"/>
                  </a:moveTo>
                  <a:lnTo>
                    <a:pt x="23494" y="8381"/>
                  </a:lnTo>
                  <a:lnTo>
                    <a:pt x="23494" y="48640"/>
                  </a:lnTo>
                  <a:lnTo>
                    <a:pt x="54737" y="48640"/>
                  </a:lnTo>
                  <a:lnTo>
                    <a:pt x="54737" y="8381"/>
                  </a:lnTo>
                  <a:close/>
                </a:path>
                <a:path w="448944" h="219075">
                  <a:moveTo>
                    <a:pt x="114935" y="380"/>
                  </a:moveTo>
                  <a:lnTo>
                    <a:pt x="84200" y="380"/>
                  </a:lnTo>
                  <a:lnTo>
                    <a:pt x="84200" y="48640"/>
                  </a:lnTo>
                  <a:lnTo>
                    <a:pt x="114935" y="48640"/>
                  </a:lnTo>
                  <a:lnTo>
                    <a:pt x="114935" y="380"/>
                  </a:lnTo>
                  <a:close/>
                </a:path>
                <a:path w="448944" h="219075">
                  <a:moveTo>
                    <a:pt x="189484" y="0"/>
                  </a:moveTo>
                  <a:lnTo>
                    <a:pt x="158750" y="0"/>
                  </a:lnTo>
                  <a:lnTo>
                    <a:pt x="158750" y="48640"/>
                  </a:lnTo>
                  <a:lnTo>
                    <a:pt x="189484" y="48640"/>
                  </a:lnTo>
                  <a:lnTo>
                    <a:pt x="189484" y="0"/>
                  </a:lnTo>
                  <a:close/>
                </a:path>
                <a:path w="448944" h="219075">
                  <a:moveTo>
                    <a:pt x="314155" y="151383"/>
                  </a:moveTo>
                  <a:lnTo>
                    <a:pt x="285623" y="151383"/>
                  </a:lnTo>
                  <a:lnTo>
                    <a:pt x="285270" y="160908"/>
                  </a:lnTo>
                  <a:lnTo>
                    <a:pt x="285159" y="161954"/>
                  </a:lnTo>
                  <a:lnTo>
                    <a:pt x="257552" y="189938"/>
                  </a:lnTo>
                  <a:lnTo>
                    <a:pt x="244856" y="195960"/>
                  </a:lnTo>
                  <a:lnTo>
                    <a:pt x="249404" y="200481"/>
                  </a:lnTo>
                  <a:lnTo>
                    <a:pt x="254285" y="205835"/>
                  </a:lnTo>
                  <a:lnTo>
                    <a:pt x="259500" y="211998"/>
                  </a:lnTo>
                  <a:lnTo>
                    <a:pt x="265049" y="218947"/>
                  </a:lnTo>
                  <a:lnTo>
                    <a:pt x="277546" y="212802"/>
                  </a:lnTo>
                  <a:lnTo>
                    <a:pt x="308681" y="183961"/>
                  </a:lnTo>
                  <a:lnTo>
                    <a:pt x="314015" y="158867"/>
                  </a:lnTo>
                  <a:lnTo>
                    <a:pt x="314155" y="151383"/>
                  </a:lnTo>
                  <a:close/>
                </a:path>
                <a:path w="448944" h="219075">
                  <a:moveTo>
                    <a:pt x="374618" y="115188"/>
                  </a:moveTo>
                  <a:lnTo>
                    <a:pt x="336931" y="115188"/>
                  </a:lnTo>
                  <a:lnTo>
                    <a:pt x="343527" y="122475"/>
                  </a:lnTo>
                  <a:lnTo>
                    <a:pt x="351123" y="129476"/>
                  </a:lnTo>
                  <a:lnTo>
                    <a:pt x="359719" y="136191"/>
                  </a:lnTo>
                  <a:lnTo>
                    <a:pt x="369316" y="142620"/>
                  </a:lnTo>
                  <a:lnTo>
                    <a:pt x="359664" y="142620"/>
                  </a:lnTo>
                  <a:lnTo>
                    <a:pt x="359664" y="218058"/>
                  </a:lnTo>
                  <a:lnTo>
                    <a:pt x="390017" y="218058"/>
                  </a:lnTo>
                  <a:lnTo>
                    <a:pt x="390017" y="153796"/>
                  </a:lnTo>
                  <a:lnTo>
                    <a:pt x="441192" y="153796"/>
                  </a:lnTo>
                  <a:lnTo>
                    <a:pt x="444726" y="147425"/>
                  </a:lnTo>
                  <a:lnTo>
                    <a:pt x="448437" y="140969"/>
                  </a:lnTo>
                  <a:lnTo>
                    <a:pt x="426505" y="136302"/>
                  </a:lnTo>
                  <a:lnTo>
                    <a:pt x="406622" y="130301"/>
                  </a:lnTo>
                  <a:lnTo>
                    <a:pt x="388786" y="122967"/>
                  </a:lnTo>
                  <a:lnTo>
                    <a:pt x="374618" y="115188"/>
                  </a:lnTo>
                  <a:close/>
                </a:path>
                <a:path w="448944" h="219075">
                  <a:moveTo>
                    <a:pt x="372999" y="114299"/>
                  </a:moveTo>
                  <a:lnTo>
                    <a:pt x="299593" y="114299"/>
                  </a:lnTo>
                  <a:lnTo>
                    <a:pt x="284783" y="122300"/>
                  </a:lnTo>
                  <a:lnTo>
                    <a:pt x="267604" y="129730"/>
                  </a:lnTo>
                  <a:lnTo>
                    <a:pt x="248068" y="136588"/>
                  </a:lnTo>
                  <a:lnTo>
                    <a:pt x="226187" y="142874"/>
                  </a:lnTo>
                  <a:lnTo>
                    <a:pt x="230665" y="149800"/>
                  </a:lnTo>
                  <a:lnTo>
                    <a:pt x="234775" y="156654"/>
                  </a:lnTo>
                  <a:lnTo>
                    <a:pt x="238527" y="163413"/>
                  </a:lnTo>
                  <a:lnTo>
                    <a:pt x="241935" y="170052"/>
                  </a:lnTo>
                  <a:lnTo>
                    <a:pt x="253869" y="165528"/>
                  </a:lnTo>
                  <a:lnTo>
                    <a:pt x="265112" y="160908"/>
                  </a:lnTo>
                  <a:lnTo>
                    <a:pt x="275689" y="156194"/>
                  </a:lnTo>
                  <a:lnTo>
                    <a:pt x="285623" y="151383"/>
                  </a:lnTo>
                  <a:lnTo>
                    <a:pt x="314155" y="151383"/>
                  </a:lnTo>
                  <a:lnTo>
                    <a:pt x="314325" y="142366"/>
                  </a:lnTo>
                  <a:lnTo>
                    <a:pt x="302133" y="142366"/>
                  </a:lnTo>
                  <a:lnTo>
                    <a:pt x="312517" y="135745"/>
                  </a:lnTo>
                  <a:lnTo>
                    <a:pt x="321770" y="129016"/>
                  </a:lnTo>
                  <a:lnTo>
                    <a:pt x="329904" y="122168"/>
                  </a:lnTo>
                  <a:lnTo>
                    <a:pt x="336931" y="115188"/>
                  </a:lnTo>
                  <a:lnTo>
                    <a:pt x="374618" y="115188"/>
                  </a:lnTo>
                  <a:lnTo>
                    <a:pt x="372999" y="114299"/>
                  </a:lnTo>
                  <a:close/>
                </a:path>
                <a:path w="448944" h="219075">
                  <a:moveTo>
                    <a:pt x="441192" y="153796"/>
                  </a:moveTo>
                  <a:lnTo>
                    <a:pt x="390017" y="153796"/>
                  </a:lnTo>
                  <a:lnTo>
                    <a:pt x="399756" y="158158"/>
                  </a:lnTo>
                  <a:lnTo>
                    <a:pt x="410114" y="162305"/>
                  </a:lnTo>
                  <a:lnTo>
                    <a:pt x="421092" y="166262"/>
                  </a:lnTo>
                  <a:lnTo>
                    <a:pt x="432689" y="170052"/>
                  </a:lnTo>
                  <a:lnTo>
                    <a:pt x="436828" y="161954"/>
                  </a:lnTo>
                  <a:lnTo>
                    <a:pt x="441192" y="153796"/>
                  </a:lnTo>
                  <a:close/>
                </a:path>
                <a:path w="448944" h="219075">
                  <a:moveTo>
                    <a:pt x="427990" y="8000"/>
                  </a:moveTo>
                  <a:lnTo>
                    <a:pt x="246634" y="8000"/>
                  </a:lnTo>
                  <a:lnTo>
                    <a:pt x="246634" y="114299"/>
                  </a:lnTo>
                  <a:lnTo>
                    <a:pt x="427990" y="114299"/>
                  </a:lnTo>
                  <a:lnTo>
                    <a:pt x="427990" y="90169"/>
                  </a:lnTo>
                  <a:lnTo>
                    <a:pt x="276606" y="90169"/>
                  </a:lnTo>
                  <a:lnTo>
                    <a:pt x="276606" y="73151"/>
                  </a:lnTo>
                  <a:lnTo>
                    <a:pt x="427990" y="73151"/>
                  </a:lnTo>
                  <a:lnTo>
                    <a:pt x="427990" y="49021"/>
                  </a:lnTo>
                  <a:lnTo>
                    <a:pt x="276606" y="49021"/>
                  </a:lnTo>
                  <a:lnTo>
                    <a:pt x="276606" y="32130"/>
                  </a:lnTo>
                  <a:lnTo>
                    <a:pt x="427990" y="32130"/>
                  </a:lnTo>
                  <a:lnTo>
                    <a:pt x="427990" y="8000"/>
                  </a:lnTo>
                  <a:close/>
                </a:path>
                <a:path w="448944" h="219075">
                  <a:moveTo>
                    <a:pt x="352552" y="73151"/>
                  </a:moveTo>
                  <a:lnTo>
                    <a:pt x="322199" y="73151"/>
                  </a:lnTo>
                  <a:lnTo>
                    <a:pt x="322199" y="90169"/>
                  </a:lnTo>
                  <a:lnTo>
                    <a:pt x="352552" y="90169"/>
                  </a:lnTo>
                  <a:lnTo>
                    <a:pt x="352552" y="73151"/>
                  </a:lnTo>
                  <a:close/>
                </a:path>
                <a:path w="448944" h="219075">
                  <a:moveTo>
                    <a:pt x="427990" y="73151"/>
                  </a:moveTo>
                  <a:lnTo>
                    <a:pt x="398018" y="73151"/>
                  </a:lnTo>
                  <a:lnTo>
                    <a:pt x="398018" y="90169"/>
                  </a:lnTo>
                  <a:lnTo>
                    <a:pt x="427990" y="90169"/>
                  </a:lnTo>
                  <a:lnTo>
                    <a:pt x="427990" y="73151"/>
                  </a:lnTo>
                  <a:close/>
                </a:path>
                <a:path w="448944" h="219075">
                  <a:moveTo>
                    <a:pt x="352552" y="32130"/>
                  </a:moveTo>
                  <a:lnTo>
                    <a:pt x="322199" y="32130"/>
                  </a:lnTo>
                  <a:lnTo>
                    <a:pt x="322199" y="49021"/>
                  </a:lnTo>
                  <a:lnTo>
                    <a:pt x="352552" y="49021"/>
                  </a:lnTo>
                  <a:lnTo>
                    <a:pt x="352552" y="32130"/>
                  </a:lnTo>
                  <a:close/>
                </a:path>
                <a:path w="448944" h="219075">
                  <a:moveTo>
                    <a:pt x="427990" y="32130"/>
                  </a:moveTo>
                  <a:lnTo>
                    <a:pt x="398018" y="32130"/>
                  </a:lnTo>
                  <a:lnTo>
                    <a:pt x="398018" y="49021"/>
                  </a:lnTo>
                  <a:lnTo>
                    <a:pt x="427990" y="49021"/>
                  </a:lnTo>
                  <a:lnTo>
                    <a:pt x="427990" y="32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09698" y="4160012"/>
              <a:ext cx="459104" cy="22961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42387" y="4148315"/>
              <a:ext cx="503694" cy="270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67533" y="4162806"/>
              <a:ext cx="455295" cy="222885"/>
            </a:xfrm>
            <a:custGeom>
              <a:avLst/>
              <a:gdLst/>
              <a:ahLst/>
              <a:cxnLst/>
              <a:rect l="l" t="t" r="r" b="b"/>
              <a:pathLst>
                <a:path w="455294" h="222885">
                  <a:moveTo>
                    <a:pt x="405003" y="141351"/>
                  </a:moveTo>
                  <a:lnTo>
                    <a:pt x="380238" y="157353"/>
                  </a:lnTo>
                  <a:lnTo>
                    <a:pt x="392386" y="172999"/>
                  </a:lnTo>
                  <a:lnTo>
                    <a:pt x="404272" y="188896"/>
                  </a:lnTo>
                  <a:lnTo>
                    <a:pt x="415921" y="205055"/>
                  </a:lnTo>
                  <a:lnTo>
                    <a:pt x="427355" y="221488"/>
                  </a:lnTo>
                  <a:lnTo>
                    <a:pt x="455041" y="201803"/>
                  </a:lnTo>
                  <a:lnTo>
                    <a:pt x="442775" y="186160"/>
                  </a:lnTo>
                  <a:lnTo>
                    <a:pt x="430355" y="170862"/>
                  </a:lnTo>
                  <a:lnTo>
                    <a:pt x="417768" y="155922"/>
                  </a:lnTo>
                  <a:lnTo>
                    <a:pt x="405003" y="141351"/>
                  </a:lnTo>
                  <a:close/>
                </a:path>
                <a:path w="455294" h="222885">
                  <a:moveTo>
                    <a:pt x="339598" y="141097"/>
                  </a:moveTo>
                  <a:lnTo>
                    <a:pt x="327358" y="158097"/>
                  </a:lnTo>
                  <a:lnTo>
                    <a:pt x="314832" y="173847"/>
                  </a:lnTo>
                  <a:lnTo>
                    <a:pt x="302021" y="188335"/>
                  </a:lnTo>
                  <a:lnTo>
                    <a:pt x="288925" y="201549"/>
                  </a:lnTo>
                  <a:lnTo>
                    <a:pt x="295876" y="207023"/>
                  </a:lnTo>
                  <a:lnTo>
                    <a:pt x="302434" y="212391"/>
                  </a:lnTo>
                  <a:lnTo>
                    <a:pt x="308588" y="217640"/>
                  </a:lnTo>
                  <a:lnTo>
                    <a:pt x="314325" y="222758"/>
                  </a:lnTo>
                  <a:lnTo>
                    <a:pt x="327257" y="207662"/>
                  </a:lnTo>
                  <a:lnTo>
                    <a:pt x="340153" y="191912"/>
                  </a:lnTo>
                  <a:lnTo>
                    <a:pt x="353026" y="175519"/>
                  </a:lnTo>
                  <a:lnTo>
                    <a:pt x="365887" y="158496"/>
                  </a:lnTo>
                  <a:lnTo>
                    <a:pt x="339598" y="141097"/>
                  </a:lnTo>
                  <a:close/>
                </a:path>
                <a:path w="455294" h="222885">
                  <a:moveTo>
                    <a:pt x="284480" y="69723"/>
                  </a:moveTo>
                  <a:lnTo>
                    <a:pt x="231775" y="69723"/>
                  </a:lnTo>
                  <a:lnTo>
                    <a:pt x="231775" y="99822"/>
                  </a:lnTo>
                  <a:lnTo>
                    <a:pt x="253873" y="99822"/>
                  </a:lnTo>
                  <a:lnTo>
                    <a:pt x="253746" y="179197"/>
                  </a:lnTo>
                  <a:lnTo>
                    <a:pt x="252095" y="185293"/>
                  </a:lnTo>
                  <a:lnTo>
                    <a:pt x="248920" y="189992"/>
                  </a:lnTo>
                  <a:lnTo>
                    <a:pt x="264795" y="210566"/>
                  </a:lnTo>
                  <a:lnTo>
                    <a:pt x="273679" y="202037"/>
                  </a:lnTo>
                  <a:lnTo>
                    <a:pt x="284527" y="192627"/>
                  </a:lnTo>
                  <a:lnTo>
                    <a:pt x="297352" y="182312"/>
                  </a:lnTo>
                  <a:lnTo>
                    <a:pt x="312166" y="171069"/>
                  </a:lnTo>
                  <a:lnTo>
                    <a:pt x="310709" y="164445"/>
                  </a:lnTo>
                  <a:lnTo>
                    <a:pt x="309313" y="156337"/>
                  </a:lnTo>
                  <a:lnTo>
                    <a:pt x="284480" y="156337"/>
                  </a:lnTo>
                  <a:lnTo>
                    <a:pt x="284480" y="69723"/>
                  </a:lnTo>
                  <a:close/>
                </a:path>
                <a:path w="455294" h="222885">
                  <a:moveTo>
                    <a:pt x="306959" y="138049"/>
                  </a:moveTo>
                  <a:lnTo>
                    <a:pt x="284480" y="156337"/>
                  </a:lnTo>
                  <a:lnTo>
                    <a:pt x="309313" y="156337"/>
                  </a:lnTo>
                  <a:lnTo>
                    <a:pt x="308129" y="147958"/>
                  </a:lnTo>
                  <a:lnTo>
                    <a:pt x="306959" y="138049"/>
                  </a:lnTo>
                  <a:close/>
                </a:path>
                <a:path w="455294" h="222885">
                  <a:moveTo>
                    <a:pt x="436626" y="13208"/>
                  </a:moveTo>
                  <a:lnTo>
                    <a:pt x="310769" y="13208"/>
                  </a:lnTo>
                  <a:lnTo>
                    <a:pt x="310769" y="133985"/>
                  </a:lnTo>
                  <a:lnTo>
                    <a:pt x="436626" y="133985"/>
                  </a:lnTo>
                  <a:lnTo>
                    <a:pt x="436626" y="106680"/>
                  </a:lnTo>
                  <a:lnTo>
                    <a:pt x="341630" y="106680"/>
                  </a:lnTo>
                  <a:lnTo>
                    <a:pt x="341630" y="40386"/>
                  </a:lnTo>
                  <a:lnTo>
                    <a:pt x="436626" y="40386"/>
                  </a:lnTo>
                  <a:lnTo>
                    <a:pt x="436626" y="13208"/>
                  </a:lnTo>
                  <a:close/>
                </a:path>
                <a:path w="455294" h="222885">
                  <a:moveTo>
                    <a:pt x="436626" y="40386"/>
                  </a:moveTo>
                  <a:lnTo>
                    <a:pt x="405892" y="40386"/>
                  </a:lnTo>
                  <a:lnTo>
                    <a:pt x="405892" y="106680"/>
                  </a:lnTo>
                  <a:lnTo>
                    <a:pt x="436626" y="106680"/>
                  </a:lnTo>
                  <a:lnTo>
                    <a:pt x="436626" y="40386"/>
                  </a:lnTo>
                  <a:close/>
                </a:path>
                <a:path w="455294" h="222885">
                  <a:moveTo>
                    <a:pt x="268605" y="2286"/>
                  </a:moveTo>
                  <a:lnTo>
                    <a:pt x="242443" y="17653"/>
                  </a:lnTo>
                  <a:lnTo>
                    <a:pt x="249352" y="28106"/>
                  </a:lnTo>
                  <a:lnTo>
                    <a:pt x="256190" y="38893"/>
                  </a:lnTo>
                  <a:lnTo>
                    <a:pt x="262981" y="50014"/>
                  </a:lnTo>
                  <a:lnTo>
                    <a:pt x="269748" y="61468"/>
                  </a:lnTo>
                  <a:lnTo>
                    <a:pt x="298323" y="43561"/>
                  </a:lnTo>
                  <a:lnTo>
                    <a:pt x="290679" y="32611"/>
                  </a:lnTo>
                  <a:lnTo>
                    <a:pt x="283178" y="22066"/>
                  </a:lnTo>
                  <a:lnTo>
                    <a:pt x="275820" y="11949"/>
                  </a:lnTo>
                  <a:lnTo>
                    <a:pt x="268605" y="2286"/>
                  </a:lnTo>
                  <a:close/>
                </a:path>
                <a:path w="455294" h="222885">
                  <a:moveTo>
                    <a:pt x="214757" y="19431"/>
                  </a:moveTo>
                  <a:lnTo>
                    <a:pt x="118491" y="19431"/>
                  </a:lnTo>
                  <a:lnTo>
                    <a:pt x="118491" y="217043"/>
                  </a:lnTo>
                  <a:lnTo>
                    <a:pt x="149098" y="217043"/>
                  </a:lnTo>
                  <a:lnTo>
                    <a:pt x="149098" y="196977"/>
                  </a:lnTo>
                  <a:lnTo>
                    <a:pt x="214757" y="196977"/>
                  </a:lnTo>
                  <a:lnTo>
                    <a:pt x="214757" y="167640"/>
                  </a:lnTo>
                  <a:lnTo>
                    <a:pt x="149098" y="167640"/>
                  </a:lnTo>
                  <a:lnTo>
                    <a:pt x="149098" y="48641"/>
                  </a:lnTo>
                  <a:lnTo>
                    <a:pt x="214757" y="48641"/>
                  </a:lnTo>
                  <a:lnTo>
                    <a:pt x="214757" y="19431"/>
                  </a:lnTo>
                  <a:close/>
                </a:path>
                <a:path w="455294" h="222885">
                  <a:moveTo>
                    <a:pt x="214757" y="196977"/>
                  </a:moveTo>
                  <a:lnTo>
                    <a:pt x="184150" y="196977"/>
                  </a:lnTo>
                  <a:lnTo>
                    <a:pt x="184150" y="215646"/>
                  </a:lnTo>
                  <a:lnTo>
                    <a:pt x="214757" y="215646"/>
                  </a:lnTo>
                  <a:lnTo>
                    <a:pt x="214757" y="196977"/>
                  </a:lnTo>
                  <a:close/>
                </a:path>
                <a:path w="455294" h="222885">
                  <a:moveTo>
                    <a:pt x="214757" y="48641"/>
                  </a:moveTo>
                  <a:lnTo>
                    <a:pt x="184150" y="48641"/>
                  </a:lnTo>
                  <a:lnTo>
                    <a:pt x="184150" y="167640"/>
                  </a:lnTo>
                  <a:lnTo>
                    <a:pt x="214757" y="167640"/>
                  </a:lnTo>
                  <a:lnTo>
                    <a:pt x="214757" y="48641"/>
                  </a:lnTo>
                  <a:close/>
                </a:path>
                <a:path w="455294" h="222885">
                  <a:moveTo>
                    <a:pt x="75565" y="121920"/>
                  </a:moveTo>
                  <a:lnTo>
                    <a:pt x="44577" y="121920"/>
                  </a:lnTo>
                  <a:lnTo>
                    <a:pt x="38219" y="143184"/>
                  </a:lnTo>
                  <a:lnTo>
                    <a:pt x="28670" y="162210"/>
                  </a:lnTo>
                  <a:lnTo>
                    <a:pt x="15930" y="178998"/>
                  </a:lnTo>
                  <a:lnTo>
                    <a:pt x="0" y="193548"/>
                  </a:lnTo>
                  <a:lnTo>
                    <a:pt x="4476" y="199526"/>
                  </a:lnTo>
                  <a:lnTo>
                    <a:pt x="9143" y="206232"/>
                  </a:lnTo>
                  <a:lnTo>
                    <a:pt x="14001" y="213675"/>
                  </a:lnTo>
                  <a:lnTo>
                    <a:pt x="19050" y="221869"/>
                  </a:lnTo>
                  <a:lnTo>
                    <a:pt x="32885" y="208871"/>
                  </a:lnTo>
                  <a:lnTo>
                    <a:pt x="44862" y="194849"/>
                  </a:lnTo>
                  <a:lnTo>
                    <a:pt x="54983" y="179828"/>
                  </a:lnTo>
                  <a:lnTo>
                    <a:pt x="63246" y="163830"/>
                  </a:lnTo>
                  <a:lnTo>
                    <a:pt x="103042" y="163830"/>
                  </a:lnTo>
                  <a:lnTo>
                    <a:pt x="95789" y="156098"/>
                  </a:lnTo>
                  <a:lnTo>
                    <a:pt x="84669" y="144611"/>
                  </a:lnTo>
                  <a:lnTo>
                    <a:pt x="73406" y="133350"/>
                  </a:lnTo>
                  <a:lnTo>
                    <a:pt x="74295" y="129667"/>
                  </a:lnTo>
                  <a:lnTo>
                    <a:pt x="75565" y="121920"/>
                  </a:lnTo>
                  <a:close/>
                </a:path>
                <a:path w="455294" h="222885">
                  <a:moveTo>
                    <a:pt x="103042" y="163830"/>
                  </a:moveTo>
                  <a:lnTo>
                    <a:pt x="63246" y="163830"/>
                  </a:lnTo>
                  <a:lnTo>
                    <a:pt x="70917" y="172902"/>
                  </a:lnTo>
                  <a:lnTo>
                    <a:pt x="78517" y="182213"/>
                  </a:lnTo>
                  <a:lnTo>
                    <a:pt x="86070" y="191762"/>
                  </a:lnTo>
                  <a:lnTo>
                    <a:pt x="93599" y="201549"/>
                  </a:lnTo>
                  <a:lnTo>
                    <a:pt x="117602" y="179705"/>
                  </a:lnTo>
                  <a:lnTo>
                    <a:pt x="106767" y="167800"/>
                  </a:lnTo>
                  <a:lnTo>
                    <a:pt x="103042" y="163830"/>
                  </a:lnTo>
                  <a:close/>
                </a:path>
                <a:path w="455294" h="222885">
                  <a:moveTo>
                    <a:pt x="113030" y="93980"/>
                  </a:moveTo>
                  <a:lnTo>
                    <a:pt x="3556" y="93980"/>
                  </a:lnTo>
                  <a:lnTo>
                    <a:pt x="3556" y="121920"/>
                  </a:lnTo>
                  <a:lnTo>
                    <a:pt x="113030" y="121920"/>
                  </a:lnTo>
                  <a:lnTo>
                    <a:pt x="113030" y="93980"/>
                  </a:lnTo>
                  <a:close/>
                </a:path>
                <a:path w="455294" h="222885">
                  <a:moveTo>
                    <a:pt x="77978" y="57658"/>
                  </a:moveTo>
                  <a:lnTo>
                    <a:pt x="48006" y="57658"/>
                  </a:lnTo>
                  <a:lnTo>
                    <a:pt x="47968" y="75469"/>
                  </a:lnTo>
                  <a:lnTo>
                    <a:pt x="47845" y="90572"/>
                  </a:lnTo>
                  <a:lnTo>
                    <a:pt x="47752" y="93980"/>
                  </a:lnTo>
                  <a:lnTo>
                    <a:pt x="77978" y="93980"/>
                  </a:lnTo>
                  <a:lnTo>
                    <a:pt x="77978" y="57658"/>
                  </a:lnTo>
                  <a:close/>
                </a:path>
                <a:path w="455294" h="222885">
                  <a:moveTo>
                    <a:pt x="27432" y="0"/>
                  </a:moveTo>
                  <a:lnTo>
                    <a:pt x="22528" y="18599"/>
                  </a:lnTo>
                  <a:lnTo>
                    <a:pt x="16398" y="35925"/>
                  </a:lnTo>
                  <a:lnTo>
                    <a:pt x="9054" y="51988"/>
                  </a:lnTo>
                  <a:lnTo>
                    <a:pt x="508" y="66802"/>
                  </a:lnTo>
                  <a:lnTo>
                    <a:pt x="5482" y="72707"/>
                  </a:lnTo>
                  <a:lnTo>
                    <a:pt x="10493" y="78803"/>
                  </a:lnTo>
                  <a:lnTo>
                    <a:pt x="15527" y="85090"/>
                  </a:lnTo>
                  <a:lnTo>
                    <a:pt x="20574" y="91567"/>
                  </a:lnTo>
                  <a:lnTo>
                    <a:pt x="25505" y="83732"/>
                  </a:lnTo>
                  <a:lnTo>
                    <a:pt x="30210" y="75469"/>
                  </a:lnTo>
                  <a:lnTo>
                    <a:pt x="34700" y="66778"/>
                  </a:lnTo>
                  <a:lnTo>
                    <a:pt x="38989" y="57658"/>
                  </a:lnTo>
                  <a:lnTo>
                    <a:pt x="107188" y="57658"/>
                  </a:lnTo>
                  <a:lnTo>
                    <a:pt x="107188" y="29718"/>
                  </a:lnTo>
                  <a:lnTo>
                    <a:pt x="49784" y="29718"/>
                  </a:lnTo>
                  <a:lnTo>
                    <a:pt x="51756" y="23762"/>
                  </a:lnTo>
                  <a:lnTo>
                    <a:pt x="53657" y="17700"/>
                  </a:lnTo>
                  <a:lnTo>
                    <a:pt x="55463" y="11519"/>
                  </a:lnTo>
                  <a:lnTo>
                    <a:pt x="57150" y="52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62200" y="4157472"/>
              <a:ext cx="465708" cy="23342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95855" y="4643661"/>
              <a:ext cx="104360" cy="104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5794" y="4653153"/>
              <a:ext cx="67309" cy="6718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63495" y="4562868"/>
              <a:ext cx="496062" cy="26897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89276" y="4576953"/>
              <a:ext cx="447040" cy="221615"/>
            </a:xfrm>
            <a:custGeom>
              <a:avLst/>
              <a:gdLst/>
              <a:ahLst/>
              <a:cxnLst/>
              <a:rect l="l" t="t" r="r" b="b"/>
              <a:pathLst>
                <a:path w="447039" h="221614">
                  <a:moveTo>
                    <a:pt x="396748" y="140208"/>
                  </a:moveTo>
                  <a:lnTo>
                    <a:pt x="371983" y="156210"/>
                  </a:lnTo>
                  <a:lnTo>
                    <a:pt x="384131" y="171856"/>
                  </a:lnTo>
                  <a:lnTo>
                    <a:pt x="396017" y="187753"/>
                  </a:lnTo>
                  <a:lnTo>
                    <a:pt x="407666" y="203912"/>
                  </a:lnTo>
                  <a:lnTo>
                    <a:pt x="419100" y="220345"/>
                  </a:lnTo>
                  <a:lnTo>
                    <a:pt x="446786" y="200660"/>
                  </a:lnTo>
                  <a:lnTo>
                    <a:pt x="434520" y="185017"/>
                  </a:lnTo>
                  <a:lnTo>
                    <a:pt x="422100" y="169719"/>
                  </a:lnTo>
                  <a:lnTo>
                    <a:pt x="409513" y="154779"/>
                  </a:lnTo>
                  <a:lnTo>
                    <a:pt x="396748" y="140208"/>
                  </a:lnTo>
                  <a:close/>
                </a:path>
                <a:path w="447039" h="221614">
                  <a:moveTo>
                    <a:pt x="331343" y="139954"/>
                  </a:moveTo>
                  <a:lnTo>
                    <a:pt x="319103" y="156954"/>
                  </a:lnTo>
                  <a:lnTo>
                    <a:pt x="306578" y="172704"/>
                  </a:lnTo>
                  <a:lnTo>
                    <a:pt x="293766" y="187192"/>
                  </a:lnTo>
                  <a:lnTo>
                    <a:pt x="280670" y="200406"/>
                  </a:lnTo>
                  <a:lnTo>
                    <a:pt x="287621" y="205880"/>
                  </a:lnTo>
                  <a:lnTo>
                    <a:pt x="294179" y="211248"/>
                  </a:lnTo>
                  <a:lnTo>
                    <a:pt x="300333" y="216497"/>
                  </a:lnTo>
                  <a:lnTo>
                    <a:pt x="306070" y="221615"/>
                  </a:lnTo>
                  <a:lnTo>
                    <a:pt x="319002" y="206519"/>
                  </a:lnTo>
                  <a:lnTo>
                    <a:pt x="331898" y="190769"/>
                  </a:lnTo>
                  <a:lnTo>
                    <a:pt x="344771" y="174376"/>
                  </a:lnTo>
                  <a:lnTo>
                    <a:pt x="357631" y="157353"/>
                  </a:lnTo>
                  <a:lnTo>
                    <a:pt x="331343" y="139954"/>
                  </a:lnTo>
                  <a:close/>
                </a:path>
                <a:path w="447039" h="221614">
                  <a:moveTo>
                    <a:pt x="276225" y="68580"/>
                  </a:moveTo>
                  <a:lnTo>
                    <a:pt x="223520" y="68580"/>
                  </a:lnTo>
                  <a:lnTo>
                    <a:pt x="223520" y="98679"/>
                  </a:lnTo>
                  <a:lnTo>
                    <a:pt x="245618" y="98679"/>
                  </a:lnTo>
                  <a:lnTo>
                    <a:pt x="245491" y="178054"/>
                  </a:lnTo>
                  <a:lnTo>
                    <a:pt x="243840" y="184150"/>
                  </a:lnTo>
                  <a:lnTo>
                    <a:pt x="240665" y="188849"/>
                  </a:lnTo>
                  <a:lnTo>
                    <a:pt x="256540" y="209423"/>
                  </a:lnTo>
                  <a:lnTo>
                    <a:pt x="265424" y="200894"/>
                  </a:lnTo>
                  <a:lnTo>
                    <a:pt x="276272" y="191484"/>
                  </a:lnTo>
                  <a:lnTo>
                    <a:pt x="289097" y="181169"/>
                  </a:lnTo>
                  <a:lnTo>
                    <a:pt x="303911" y="169926"/>
                  </a:lnTo>
                  <a:lnTo>
                    <a:pt x="302454" y="163302"/>
                  </a:lnTo>
                  <a:lnTo>
                    <a:pt x="301058" y="155194"/>
                  </a:lnTo>
                  <a:lnTo>
                    <a:pt x="276225" y="155194"/>
                  </a:lnTo>
                  <a:lnTo>
                    <a:pt x="276225" y="68580"/>
                  </a:lnTo>
                  <a:close/>
                </a:path>
                <a:path w="447039" h="221614">
                  <a:moveTo>
                    <a:pt x="298704" y="136906"/>
                  </a:moveTo>
                  <a:lnTo>
                    <a:pt x="276225" y="155194"/>
                  </a:lnTo>
                  <a:lnTo>
                    <a:pt x="301058" y="155194"/>
                  </a:lnTo>
                  <a:lnTo>
                    <a:pt x="299874" y="146815"/>
                  </a:lnTo>
                  <a:lnTo>
                    <a:pt x="298704" y="136906"/>
                  </a:lnTo>
                  <a:close/>
                </a:path>
                <a:path w="447039" h="221614">
                  <a:moveTo>
                    <a:pt x="428371" y="12065"/>
                  </a:moveTo>
                  <a:lnTo>
                    <a:pt x="302514" y="12065"/>
                  </a:lnTo>
                  <a:lnTo>
                    <a:pt x="302514" y="132842"/>
                  </a:lnTo>
                  <a:lnTo>
                    <a:pt x="428371" y="132842"/>
                  </a:lnTo>
                  <a:lnTo>
                    <a:pt x="428371" y="105537"/>
                  </a:lnTo>
                  <a:lnTo>
                    <a:pt x="333375" y="105537"/>
                  </a:lnTo>
                  <a:lnTo>
                    <a:pt x="333375" y="39243"/>
                  </a:lnTo>
                  <a:lnTo>
                    <a:pt x="428371" y="39243"/>
                  </a:lnTo>
                  <a:lnTo>
                    <a:pt x="428371" y="12065"/>
                  </a:lnTo>
                  <a:close/>
                </a:path>
                <a:path w="447039" h="221614">
                  <a:moveTo>
                    <a:pt x="428371" y="39243"/>
                  </a:moveTo>
                  <a:lnTo>
                    <a:pt x="397637" y="39243"/>
                  </a:lnTo>
                  <a:lnTo>
                    <a:pt x="397637" y="105537"/>
                  </a:lnTo>
                  <a:lnTo>
                    <a:pt x="428371" y="105537"/>
                  </a:lnTo>
                  <a:lnTo>
                    <a:pt x="428371" y="39243"/>
                  </a:lnTo>
                  <a:close/>
                </a:path>
                <a:path w="447039" h="221614">
                  <a:moveTo>
                    <a:pt x="260350" y="1143"/>
                  </a:moveTo>
                  <a:lnTo>
                    <a:pt x="234187" y="16510"/>
                  </a:lnTo>
                  <a:lnTo>
                    <a:pt x="241097" y="26963"/>
                  </a:lnTo>
                  <a:lnTo>
                    <a:pt x="247935" y="37750"/>
                  </a:lnTo>
                  <a:lnTo>
                    <a:pt x="254726" y="48871"/>
                  </a:lnTo>
                  <a:lnTo>
                    <a:pt x="261493" y="60325"/>
                  </a:lnTo>
                  <a:lnTo>
                    <a:pt x="290068" y="42418"/>
                  </a:lnTo>
                  <a:lnTo>
                    <a:pt x="282424" y="31468"/>
                  </a:lnTo>
                  <a:lnTo>
                    <a:pt x="274923" y="20923"/>
                  </a:lnTo>
                  <a:lnTo>
                    <a:pt x="267565" y="10806"/>
                  </a:lnTo>
                  <a:lnTo>
                    <a:pt x="260350" y="1143"/>
                  </a:lnTo>
                  <a:close/>
                </a:path>
                <a:path w="447039" h="221614">
                  <a:moveTo>
                    <a:pt x="120142" y="159639"/>
                  </a:moveTo>
                  <a:lnTo>
                    <a:pt x="89789" y="159639"/>
                  </a:lnTo>
                  <a:lnTo>
                    <a:pt x="89789" y="220345"/>
                  </a:lnTo>
                  <a:lnTo>
                    <a:pt x="120142" y="220345"/>
                  </a:lnTo>
                  <a:lnTo>
                    <a:pt x="120142" y="159639"/>
                  </a:lnTo>
                  <a:close/>
                </a:path>
                <a:path w="447039" h="221614">
                  <a:moveTo>
                    <a:pt x="138430" y="182626"/>
                  </a:moveTo>
                  <a:lnTo>
                    <a:pt x="140629" y="189865"/>
                  </a:lnTo>
                  <a:lnTo>
                    <a:pt x="142382" y="195961"/>
                  </a:lnTo>
                  <a:lnTo>
                    <a:pt x="143984" y="202056"/>
                  </a:lnTo>
                  <a:lnTo>
                    <a:pt x="145287" y="207772"/>
                  </a:lnTo>
                  <a:lnTo>
                    <a:pt x="166862" y="207644"/>
                  </a:lnTo>
                  <a:lnTo>
                    <a:pt x="199771" y="185166"/>
                  </a:lnTo>
                  <a:lnTo>
                    <a:pt x="199771" y="183261"/>
                  </a:lnTo>
                  <a:lnTo>
                    <a:pt x="153416" y="183261"/>
                  </a:lnTo>
                  <a:lnTo>
                    <a:pt x="146050" y="183007"/>
                  </a:lnTo>
                  <a:lnTo>
                    <a:pt x="138430" y="182626"/>
                  </a:lnTo>
                  <a:close/>
                </a:path>
                <a:path w="447039" h="221614">
                  <a:moveTo>
                    <a:pt x="199771" y="135890"/>
                  </a:moveTo>
                  <a:lnTo>
                    <a:pt x="12065" y="135890"/>
                  </a:lnTo>
                  <a:lnTo>
                    <a:pt x="12065" y="207137"/>
                  </a:lnTo>
                  <a:lnTo>
                    <a:pt x="41529" y="207137"/>
                  </a:lnTo>
                  <a:lnTo>
                    <a:pt x="41529" y="159639"/>
                  </a:lnTo>
                  <a:lnTo>
                    <a:pt x="199771" y="159639"/>
                  </a:lnTo>
                  <a:lnTo>
                    <a:pt x="199771" y="135890"/>
                  </a:lnTo>
                  <a:close/>
                </a:path>
                <a:path w="447039" h="221614">
                  <a:moveTo>
                    <a:pt x="199771" y="159639"/>
                  </a:moveTo>
                  <a:lnTo>
                    <a:pt x="170306" y="159639"/>
                  </a:lnTo>
                  <a:lnTo>
                    <a:pt x="170306" y="179324"/>
                  </a:lnTo>
                  <a:lnTo>
                    <a:pt x="167005" y="183261"/>
                  </a:lnTo>
                  <a:lnTo>
                    <a:pt x="199771" y="183261"/>
                  </a:lnTo>
                  <a:lnTo>
                    <a:pt x="199771" y="159639"/>
                  </a:lnTo>
                  <a:close/>
                </a:path>
                <a:path w="447039" h="221614">
                  <a:moveTo>
                    <a:pt x="120142" y="123444"/>
                  </a:moveTo>
                  <a:lnTo>
                    <a:pt x="89789" y="123444"/>
                  </a:lnTo>
                  <a:lnTo>
                    <a:pt x="89789" y="135890"/>
                  </a:lnTo>
                  <a:lnTo>
                    <a:pt x="120142" y="135890"/>
                  </a:lnTo>
                  <a:lnTo>
                    <a:pt x="120142" y="123444"/>
                  </a:lnTo>
                  <a:close/>
                </a:path>
                <a:path w="447039" h="221614">
                  <a:moveTo>
                    <a:pt x="174879" y="68580"/>
                  </a:moveTo>
                  <a:lnTo>
                    <a:pt x="35052" y="68580"/>
                  </a:lnTo>
                  <a:lnTo>
                    <a:pt x="35052" y="123444"/>
                  </a:lnTo>
                  <a:lnTo>
                    <a:pt x="174879" y="123444"/>
                  </a:lnTo>
                  <a:lnTo>
                    <a:pt x="174879" y="102870"/>
                  </a:lnTo>
                  <a:lnTo>
                    <a:pt x="62356" y="102870"/>
                  </a:lnTo>
                  <a:lnTo>
                    <a:pt x="62356" y="89027"/>
                  </a:lnTo>
                  <a:lnTo>
                    <a:pt x="174879" y="89027"/>
                  </a:lnTo>
                  <a:lnTo>
                    <a:pt x="174879" y="68580"/>
                  </a:lnTo>
                  <a:close/>
                </a:path>
                <a:path w="447039" h="221614">
                  <a:moveTo>
                    <a:pt x="174879" y="89027"/>
                  </a:moveTo>
                  <a:lnTo>
                    <a:pt x="147574" y="89027"/>
                  </a:lnTo>
                  <a:lnTo>
                    <a:pt x="147574" y="102870"/>
                  </a:lnTo>
                  <a:lnTo>
                    <a:pt x="174879" y="102870"/>
                  </a:lnTo>
                  <a:lnTo>
                    <a:pt x="174879" y="89027"/>
                  </a:lnTo>
                  <a:close/>
                </a:path>
                <a:path w="447039" h="221614">
                  <a:moveTo>
                    <a:pt x="209804" y="32639"/>
                  </a:moveTo>
                  <a:lnTo>
                    <a:pt x="0" y="32639"/>
                  </a:lnTo>
                  <a:lnTo>
                    <a:pt x="0" y="81915"/>
                  </a:lnTo>
                  <a:lnTo>
                    <a:pt x="27305" y="81915"/>
                  </a:lnTo>
                  <a:lnTo>
                    <a:pt x="27305" y="56261"/>
                  </a:lnTo>
                  <a:lnTo>
                    <a:pt x="209804" y="56261"/>
                  </a:lnTo>
                  <a:lnTo>
                    <a:pt x="209804" y="32639"/>
                  </a:lnTo>
                  <a:close/>
                </a:path>
                <a:path w="447039" h="221614">
                  <a:moveTo>
                    <a:pt x="209804" y="56261"/>
                  </a:moveTo>
                  <a:lnTo>
                    <a:pt x="182625" y="56261"/>
                  </a:lnTo>
                  <a:lnTo>
                    <a:pt x="182625" y="81915"/>
                  </a:lnTo>
                  <a:lnTo>
                    <a:pt x="209804" y="81915"/>
                  </a:lnTo>
                  <a:lnTo>
                    <a:pt x="209804" y="56261"/>
                  </a:lnTo>
                  <a:close/>
                </a:path>
                <a:path w="447039" h="221614">
                  <a:moveTo>
                    <a:pt x="42418" y="0"/>
                  </a:moveTo>
                  <a:lnTo>
                    <a:pt x="23495" y="15113"/>
                  </a:lnTo>
                  <a:lnTo>
                    <a:pt x="29083" y="20701"/>
                  </a:lnTo>
                  <a:lnTo>
                    <a:pt x="34543" y="26543"/>
                  </a:lnTo>
                  <a:lnTo>
                    <a:pt x="40131" y="32639"/>
                  </a:lnTo>
                  <a:lnTo>
                    <a:pt x="60071" y="32639"/>
                  </a:lnTo>
                  <a:lnTo>
                    <a:pt x="68961" y="25400"/>
                  </a:lnTo>
                  <a:lnTo>
                    <a:pt x="62366" y="18734"/>
                  </a:lnTo>
                  <a:lnTo>
                    <a:pt x="55737" y="12271"/>
                  </a:lnTo>
                  <a:lnTo>
                    <a:pt x="49083" y="6022"/>
                  </a:lnTo>
                  <a:lnTo>
                    <a:pt x="42418" y="0"/>
                  </a:lnTo>
                  <a:close/>
                </a:path>
                <a:path w="447039" h="221614">
                  <a:moveTo>
                    <a:pt x="119506" y="381"/>
                  </a:moveTo>
                  <a:lnTo>
                    <a:pt x="90043" y="381"/>
                  </a:lnTo>
                  <a:lnTo>
                    <a:pt x="90043" y="32639"/>
                  </a:lnTo>
                  <a:lnTo>
                    <a:pt x="119506" y="32639"/>
                  </a:lnTo>
                  <a:lnTo>
                    <a:pt x="119506" y="381"/>
                  </a:lnTo>
                  <a:close/>
                </a:path>
                <a:path w="447039" h="221614">
                  <a:moveTo>
                    <a:pt x="166370" y="0"/>
                  </a:moveTo>
                  <a:lnTo>
                    <a:pt x="159704" y="6758"/>
                  </a:lnTo>
                  <a:lnTo>
                    <a:pt x="152860" y="13493"/>
                  </a:lnTo>
                  <a:lnTo>
                    <a:pt x="145849" y="20181"/>
                  </a:lnTo>
                  <a:lnTo>
                    <a:pt x="138684" y="26797"/>
                  </a:lnTo>
                  <a:lnTo>
                    <a:pt x="145415" y="32639"/>
                  </a:lnTo>
                  <a:lnTo>
                    <a:pt x="168529" y="32639"/>
                  </a:lnTo>
                  <a:lnTo>
                    <a:pt x="173577" y="28114"/>
                  </a:lnTo>
                  <a:lnTo>
                    <a:pt x="178435" y="23685"/>
                  </a:lnTo>
                  <a:lnTo>
                    <a:pt x="183102" y="19351"/>
                  </a:lnTo>
                  <a:lnTo>
                    <a:pt x="187579" y="15113"/>
                  </a:lnTo>
                  <a:lnTo>
                    <a:pt x="166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83942" y="4571619"/>
              <a:ext cx="457453" cy="23228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3864864" y="2418588"/>
            <a:ext cx="426720" cy="532130"/>
          </a:xfrm>
          <a:custGeom>
            <a:avLst/>
            <a:gdLst/>
            <a:ahLst/>
            <a:cxnLst/>
            <a:rect l="l" t="t" r="r" b="b"/>
            <a:pathLst>
              <a:path w="426720" h="532130">
                <a:moveTo>
                  <a:pt x="213360" y="0"/>
                </a:moveTo>
                <a:lnTo>
                  <a:pt x="213360" y="106425"/>
                </a:lnTo>
                <a:lnTo>
                  <a:pt x="0" y="106425"/>
                </a:lnTo>
                <a:lnTo>
                  <a:pt x="0" y="425450"/>
                </a:lnTo>
                <a:lnTo>
                  <a:pt x="213360" y="425450"/>
                </a:lnTo>
                <a:lnTo>
                  <a:pt x="213360" y="531876"/>
                </a:lnTo>
                <a:lnTo>
                  <a:pt x="426720" y="265938"/>
                </a:lnTo>
                <a:lnTo>
                  <a:pt x="213360" y="0"/>
                </a:lnTo>
                <a:close/>
              </a:path>
            </a:pathLst>
          </a:custGeom>
          <a:solidFill>
            <a:srgbClr val="ABAC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4656582" y="1578102"/>
            <a:ext cx="2585720" cy="3553460"/>
            <a:chOff x="4656582" y="1578102"/>
            <a:chExt cx="2585720" cy="3553460"/>
          </a:xfrm>
        </p:grpSpPr>
        <p:sp>
          <p:nvSpPr>
            <p:cNvPr id="37" name="object 37"/>
            <p:cNvSpPr/>
            <p:nvPr/>
          </p:nvSpPr>
          <p:spPr>
            <a:xfrm>
              <a:off x="4656582" y="1578102"/>
              <a:ext cx="2214371" cy="22143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17770" y="2907030"/>
              <a:ext cx="2214880" cy="2214880"/>
            </a:xfrm>
            <a:custGeom>
              <a:avLst/>
              <a:gdLst/>
              <a:ahLst/>
              <a:cxnLst/>
              <a:rect l="l" t="t" r="r" b="b"/>
              <a:pathLst>
                <a:path w="2214879" h="2214879">
                  <a:moveTo>
                    <a:pt x="1992883" y="0"/>
                  </a:moveTo>
                  <a:lnTo>
                    <a:pt x="221487" y="0"/>
                  </a:lnTo>
                  <a:lnTo>
                    <a:pt x="176857" y="4500"/>
                  </a:lnTo>
                  <a:lnTo>
                    <a:pt x="135284" y="17408"/>
                  </a:lnTo>
                  <a:lnTo>
                    <a:pt x="97662" y="37832"/>
                  </a:lnTo>
                  <a:lnTo>
                    <a:pt x="64881" y="64881"/>
                  </a:lnTo>
                  <a:lnTo>
                    <a:pt x="37832" y="97662"/>
                  </a:lnTo>
                  <a:lnTo>
                    <a:pt x="17408" y="135284"/>
                  </a:lnTo>
                  <a:lnTo>
                    <a:pt x="4500" y="176857"/>
                  </a:lnTo>
                  <a:lnTo>
                    <a:pt x="0" y="221487"/>
                  </a:lnTo>
                  <a:lnTo>
                    <a:pt x="0" y="1992884"/>
                  </a:lnTo>
                  <a:lnTo>
                    <a:pt x="4500" y="2037514"/>
                  </a:lnTo>
                  <a:lnTo>
                    <a:pt x="17408" y="2079087"/>
                  </a:lnTo>
                  <a:lnTo>
                    <a:pt x="37832" y="2116709"/>
                  </a:lnTo>
                  <a:lnTo>
                    <a:pt x="64881" y="2149490"/>
                  </a:lnTo>
                  <a:lnTo>
                    <a:pt x="97662" y="2176539"/>
                  </a:lnTo>
                  <a:lnTo>
                    <a:pt x="135284" y="2196963"/>
                  </a:lnTo>
                  <a:lnTo>
                    <a:pt x="176857" y="2209871"/>
                  </a:lnTo>
                  <a:lnTo>
                    <a:pt x="221487" y="2214372"/>
                  </a:lnTo>
                  <a:lnTo>
                    <a:pt x="1992883" y="2214372"/>
                  </a:lnTo>
                  <a:lnTo>
                    <a:pt x="2037514" y="2209871"/>
                  </a:lnTo>
                  <a:lnTo>
                    <a:pt x="2079087" y="2196963"/>
                  </a:lnTo>
                  <a:lnTo>
                    <a:pt x="2116709" y="2176539"/>
                  </a:lnTo>
                  <a:lnTo>
                    <a:pt x="2149490" y="2149490"/>
                  </a:lnTo>
                  <a:lnTo>
                    <a:pt x="2176539" y="2116709"/>
                  </a:lnTo>
                  <a:lnTo>
                    <a:pt x="2196963" y="2079087"/>
                  </a:lnTo>
                  <a:lnTo>
                    <a:pt x="2209871" y="2037514"/>
                  </a:lnTo>
                  <a:lnTo>
                    <a:pt x="2214372" y="1992884"/>
                  </a:lnTo>
                  <a:lnTo>
                    <a:pt x="2214372" y="221487"/>
                  </a:lnTo>
                  <a:lnTo>
                    <a:pt x="2209871" y="176857"/>
                  </a:lnTo>
                  <a:lnTo>
                    <a:pt x="2196963" y="135284"/>
                  </a:lnTo>
                  <a:lnTo>
                    <a:pt x="2176539" y="97662"/>
                  </a:lnTo>
                  <a:lnTo>
                    <a:pt x="2149490" y="64881"/>
                  </a:lnTo>
                  <a:lnTo>
                    <a:pt x="2116709" y="37832"/>
                  </a:lnTo>
                  <a:lnTo>
                    <a:pt x="2079087" y="17408"/>
                  </a:lnTo>
                  <a:lnTo>
                    <a:pt x="2037514" y="4500"/>
                  </a:lnTo>
                  <a:lnTo>
                    <a:pt x="1992883" y="0"/>
                  </a:lnTo>
                  <a:close/>
                </a:path>
              </a:pathLst>
            </a:custGeom>
            <a:solidFill>
              <a:srgbClr val="1C3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17770" y="2907030"/>
              <a:ext cx="2214880" cy="2214880"/>
            </a:xfrm>
            <a:custGeom>
              <a:avLst/>
              <a:gdLst/>
              <a:ahLst/>
              <a:cxnLst/>
              <a:rect l="l" t="t" r="r" b="b"/>
              <a:pathLst>
                <a:path w="2214879" h="2214879">
                  <a:moveTo>
                    <a:pt x="0" y="221487"/>
                  </a:moveTo>
                  <a:lnTo>
                    <a:pt x="4500" y="176857"/>
                  </a:lnTo>
                  <a:lnTo>
                    <a:pt x="17408" y="135284"/>
                  </a:lnTo>
                  <a:lnTo>
                    <a:pt x="37832" y="97662"/>
                  </a:lnTo>
                  <a:lnTo>
                    <a:pt x="64881" y="64881"/>
                  </a:lnTo>
                  <a:lnTo>
                    <a:pt x="97662" y="37832"/>
                  </a:lnTo>
                  <a:lnTo>
                    <a:pt x="135284" y="17408"/>
                  </a:lnTo>
                  <a:lnTo>
                    <a:pt x="176857" y="4500"/>
                  </a:lnTo>
                  <a:lnTo>
                    <a:pt x="221487" y="0"/>
                  </a:lnTo>
                  <a:lnTo>
                    <a:pt x="1992883" y="0"/>
                  </a:lnTo>
                  <a:lnTo>
                    <a:pt x="2037514" y="4500"/>
                  </a:lnTo>
                  <a:lnTo>
                    <a:pt x="2079087" y="17408"/>
                  </a:lnTo>
                  <a:lnTo>
                    <a:pt x="2116709" y="37832"/>
                  </a:lnTo>
                  <a:lnTo>
                    <a:pt x="2149490" y="64881"/>
                  </a:lnTo>
                  <a:lnTo>
                    <a:pt x="2176539" y="97662"/>
                  </a:lnTo>
                  <a:lnTo>
                    <a:pt x="2196963" y="135284"/>
                  </a:lnTo>
                  <a:lnTo>
                    <a:pt x="2209871" y="176857"/>
                  </a:lnTo>
                  <a:lnTo>
                    <a:pt x="2214372" y="221487"/>
                  </a:lnTo>
                  <a:lnTo>
                    <a:pt x="2214372" y="1992884"/>
                  </a:lnTo>
                  <a:lnTo>
                    <a:pt x="2209871" y="2037514"/>
                  </a:lnTo>
                  <a:lnTo>
                    <a:pt x="2196963" y="2079087"/>
                  </a:lnTo>
                  <a:lnTo>
                    <a:pt x="2176539" y="2116709"/>
                  </a:lnTo>
                  <a:lnTo>
                    <a:pt x="2149490" y="2149490"/>
                  </a:lnTo>
                  <a:lnTo>
                    <a:pt x="2116709" y="2176539"/>
                  </a:lnTo>
                  <a:lnTo>
                    <a:pt x="2079087" y="2196963"/>
                  </a:lnTo>
                  <a:lnTo>
                    <a:pt x="2037514" y="2209871"/>
                  </a:lnTo>
                  <a:lnTo>
                    <a:pt x="1992883" y="2214372"/>
                  </a:lnTo>
                  <a:lnTo>
                    <a:pt x="221487" y="2214372"/>
                  </a:lnTo>
                  <a:lnTo>
                    <a:pt x="176857" y="2209871"/>
                  </a:lnTo>
                  <a:lnTo>
                    <a:pt x="135284" y="2196963"/>
                  </a:lnTo>
                  <a:lnTo>
                    <a:pt x="97662" y="2176539"/>
                  </a:lnTo>
                  <a:lnTo>
                    <a:pt x="64881" y="2149490"/>
                  </a:lnTo>
                  <a:lnTo>
                    <a:pt x="37832" y="2116709"/>
                  </a:lnTo>
                  <a:lnTo>
                    <a:pt x="17408" y="2079087"/>
                  </a:lnTo>
                  <a:lnTo>
                    <a:pt x="4500" y="2037514"/>
                  </a:lnTo>
                  <a:lnTo>
                    <a:pt x="0" y="1992884"/>
                  </a:lnTo>
                  <a:lnTo>
                    <a:pt x="0" y="22148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45024" y="3130308"/>
              <a:ext cx="1212341" cy="33755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72710" y="3145663"/>
              <a:ext cx="1158875" cy="283210"/>
            </a:xfrm>
            <a:custGeom>
              <a:avLst/>
              <a:gdLst/>
              <a:ahLst/>
              <a:cxnLst/>
              <a:rect l="l" t="t" r="r" b="b"/>
              <a:pathLst>
                <a:path w="1158875" h="283210">
                  <a:moveTo>
                    <a:pt x="1143253" y="73787"/>
                  </a:moveTo>
                  <a:lnTo>
                    <a:pt x="898143" y="73787"/>
                  </a:lnTo>
                  <a:lnTo>
                    <a:pt x="898143" y="279781"/>
                  </a:lnTo>
                  <a:lnTo>
                    <a:pt x="934719" y="279781"/>
                  </a:lnTo>
                  <a:lnTo>
                    <a:pt x="934719" y="264922"/>
                  </a:lnTo>
                  <a:lnTo>
                    <a:pt x="1143253" y="264922"/>
                  </a:lnTo>
                  <a:lnTo>
                    <a:pt x="1143253" y="233172"/>
                  </a:lnTo>
                  <a:lnTo>
                    <a:pt x="934719" y="233172"/>
                  </a:lnTo>
                  <a:lnTo>
                    <a:pt x="934719" y="105537"/>
                  </a:lnTo>
                  <a:lnTo>
                    <a:pt x="1143253" y="105537"/>
                  </a:lnTo>
                  <a:lnTo>
                    <a:pt x="1143253" y="73787"/>
                  </a:lnTo>
                  <a:close/>
                </a:path>
                <a:path w="1158875" h="283210">
                  <a:moveTo>
                    <a:pt x="1143253" y="264922"/>
                  </a:moveTo>
                  <a:lnTo>
                    <a:pt x="1106677" y="264922"/>
                  </a:lnTo>
                  <a:lnTo>
                    <a:pt x="1106677" y="279781"/>
                  </a:lnTo>
                  <a:lnTo>
                    <a:pt x="1143253" y="279781"/>
                  </a:lnTo>
                  <a:lnTo>
                    <a:pt x="1143253" y="264922"/>
                  </a:lnTo>
                  <a:close/>
                </a:path>
                <a:path w="1158875" h="283210">
                  <a:moveTo>
                    <a:pt x="995806" y="105537"/>
                  </a:moveTo>
                  <a:lnTo>
                    <a:pt x="959865" y="105537"/>
                  </a:lnTo>
                  <a:lnTo>
                    <a:pt x="959865" y="233172"/>
                  </a:lnTo>
                  <a:lnTo>
                    <a:pt x="995806" y="233172"/>
                  </a:lnTo>
                  <a:lnTo>
                    <a:pt x="995806" y="209550"/>
                  </a:lnTo>
                  <a:lnTo>
                    <a:pt x="1080135" y="209550"/>
                  </a:lnTo>
                  <a:lnTo>
                    <a:pt x="1080135" y="180594"/>
                  </a:lnTo>
                  <a:lnTo>
                    <a:pt x="995806" y="180594"/>
                  </a:lnTo>
                  <a:lnTo>
                    <a:pt x="995806" y="157479"/>
                  </a:lnTo>
                  <a:lnTo>
                    <a:pt x="1080135" y="157479"/>
                  </a:lnTo>
                  <a:lnTo>
                    <a:pt x="1080135" y="128650"/>
                  </a:lnTo>
                  <a:lnTo>
                    <a:pt x="995806" y="128650"/>
                  </a:lnTo>
                  <a:lnTo>
                    <a:pt x="995806" y="105537"/>
                  </a:lnTo>
                  <a:close/>
                </a:path>
                <a:path w="1158875" h="283210">
                  <a:moveTo>
                    <a:pt x="1080135" y="209550"/>
                  </a:moveTo>
                  <a:lnTo>
                    <a:pt x="1044193" y="209550"/>
                  </a:lnTo>
                  <a:lnTo>
                    <a:pt x="1044193" y="233172"/>
                  </a:lnTo>
                  <a:lnTo>
                    <a:pt x="1080135" y="233172"/>
                  </a:lnTo>
                  <a:lnTo>
                    <a:pt x="1080135" y="209550"/>
                  </a:lnTo>
                  <a:close/>
                </a:path>
                <a:path w="1158875" h="283210">
                  <a:moveTo>
                    <a:pt x="1143253" y="105537"/>
                  </a:moveTo>
                  <a:lnTo>
                    <a:pt x="1106677" y="105537"/>
                  </a:lnTo>
                  <a:lnTo>
                    <a:pt x="1106677" y="233172"/>
                  </a:lnTo>
                  <a:lnTo>
                    <a:pt x="1143253" y="233172"/>
                  </a:lnTo>
                  <a:lnTo>
                    <a:pt x="1143253" y="105537"/>
                  </a:lnTo>
                  <a:close/>
                </a:path>
                <a:path w="1158875" h="283210">
                  <a:moveTo>
                    <a:pt x="1080135" y="157479"/>
                  </a:moveTo>
                  <a:lnTo>
                    <a:pt x="1044193" y="157479"/>
                  </a:lnTo>
                  <a:lnTo>
                    <a:pt x="1044193" y="180594"/>
                  </a:lnTo>
                  <a:lnTo>
                    <a:pt x="1080135" y="180594"/>
                  </a:lnTo>
                  <a:lnTo>
                    <a:pt x="1080135" y="157479"/>
                  </a:lnTo>
                  <a:close/>
                </a:path>
                <a:path w="1158875" h="283210">
                  <a:moveTo>
                    <a:pt x="1080135" y="105537"/>
                  </a:moveTo>
                  <a:lnTo>
                    <a:pt x="1044193" y="105537"/>
                  </a:lnTo>
                  <a:lnTo>
                    <a:pt x="1044193" y="128650"/>
                  </a:lnTo>
                  <a:lnTo>
                    <a:pt x="1080135" y="128650"/>
                  </a:lnTo>
                  <a:lnTo>
                    <a:pt x="1080135" y="105537"/>
                  </a:lnTo>
                  <a:close/>
                </a:path>
                <a:path w="1158875" h="283210">
                  <a:moveTo>
                    <a:pt x="1036827" y="45465"/>
                  </a:moveTo>
                  <a:lnTo>
                    <a:pt x="988694" y="45465"/>
                  </a:lnTo>
                  <a:lnTo>
                    <a:pt x="986011" y="53177"/>
                  </a:lnTo>
                  <a:lnTo>
                    <a:pt x="983535" y="60055"/>
                  </a:lnTo>
                  <a:lnTo>
                    <a:pt x="980926" y="67022"/>
                  </a:lnTo>
                  <a:lnTo>
                    <a:pt x="978280" y="73787"/>
                  </a:lnTo>
                  <a:lnTo>
                    <a:pt x="1023874" y="73787"/>
                  </a:lnTo>
                  <a:lnTo>
                    <a:pt x="1026898" y="67361"/>
                  </a:lnTo>
                  <a:lnTo>
                    <a:pt x="1030065" y="60483"/>
                  </a:lnTo>
                  <a:lnTo>
                    <a:pt x="1033375" y="53177"/>
                  </a:lnTo>
                  <a:lnTo>
                    <a:pt x="1036827" y="45465"/>
                  </a:lnTo>
                  <a:close/>
                </a:path>
                <a:path w="1158875" h="283210">
                  <a:moveTo>
                    <a:pt x="1158493" y="13462"/>
                  </a:moveTo>
                  <a:lnTo>
                    <a:pt x="882650" y="13462"/>
                  </a:lnTo>
                  <a:lnTo>
                    <a:pt x="882650" y="45465"/>
                  </a:lnTo>
                  <a:lnTo>
                    <a:pt x="1158493" y="45465"/>
                  </a:lnTo>
                  <a:lnTo>
                    <a:pt x="1158493" y="13462"/>
                  </a:lnTo>
                  <a:close/>
                </a:path>
                <a:path w="1158875" h="283210">
                  <a:moveTo>
                    <a:pt x="855761" y="267462"/>
                  </a:moveTo>
                  <a:lnTo>
                    <a:pt x="821563" y="267462"/>
                  </a:lnTo>
                  <a:lnTo>
                    <a:pt x="836676" y="283210"/>
                  </a:lnTo>
                  <a:lnTo>
                    <a:pt x="855761" y="267462"/>
                  </a:lnTo>
                  <a:close/>
                </a:path>
                <a:path w="1158875" h="283210">
                  <a:moveTo>
                    <a:pt x="743076" y="201802"/>
                  </a:moveTo>
                  <a:lnTo>
                    <a:pt x="697356" y="201802"/>
                  </a:lnTo>
                  <a:lnTo>
                    <a:pt x="685113" y="216737"/>
                  </a:lnTo>
                  <a:lnTo>
                    <a:pt x="673131" y="229362"/>
                  </a:lnTo>
                  <a:lnTo>
                    <a:pt x="661388" y="239700"/>
                  </a:lnTo>
                  <a:lnTo>
                    <a:pt x="649859" y="247776"/>
                  </a:lnTo>
                  <a:lnTo>
                    <a:pt x="665861" y="278638"/>
                  </a:lnTo>
                  <a:lnTo>
                    <a:pt x="682527" y="276088"/>
                  </a:lnTo>
                  <a:lnTo>
                    <a:pt x="714041" y="273383"/>
                  </a:lnTo>
                  <a:lnTo>
                    <a:pt x="760390" y="270511"/>
                  </a:lnTo>
                  <a:lnTo>
                    <a:pt x="821563" y="267462"/>
                  </a:lnTo>
                  <a:lnTo>
                    <a:pt x="855761" y="267462"/>
                  </a:lnTo>
                  <a:lnTo>
                    <a:pt x="864997" y="259841"/>
                  </a:lnTo>
                  <a:lnTo>
                    <a:pt x="852092" y="247415"/>
                  </a:lnTo>
                  <a:lnTo>
                    <a:pt x="843592" y="239522"/>
                  </a:lnTo>
                  <a:lnTo>
                    <a:pt x="711580" y="239522"/>
                  </a:lnTo>
                  <a:lnTo>
                    <a:pt x="718770" y="231092"/>
                  </a:lnTo>
                  <a:lnTo>
                    <a:pt x="726424" y="221996"/>
                  </a:lnTo>
                  <a:lnTo>
                    <a:pt x="734530" y="212232"/>
                  </a:lnTo>
                  <a:lnTo>
                    <a:pt x="743076" y="201802"/>
                  </a:lnTo>
                  <a:close/>
                </a:path>
                <a:path w="1158875" h="283210">
                  <a:moveTo>
                    <a:pt x="854963" y="10033"/>
                  </a:moveTo>
                  <a:lnTo>
                    <a:pt x="611504" y="10033"/>
                  </a:lnTo>
                  <a:lnTo>
                    <a:pt x="611504" y="100584"/>
                  </a:lnTo>
                  <a:lnTo>
                    <a:pt x="611004" y="131947"/>
                  </a:lnTo>
                  <a:lnTo>
                    <a:pt x="607575" y="179433"/>
                  </a:lnTo>
                  <a:lnTo>
                    <a:pt x="596757" y="221233"/>
                  </a:lnTo>
                  <a:lnTo>
                    <a:pt x="586104" y="243839"/>
                  </a:lnTo>
                  <a:lnTo>
                    <a:pt x="593012" y="250866"/>
                  </a:lnTo>
                  <a:lnTo>
                    <a:pt x="600408" y="258810"/>
                  </a:lnTo>
                  <a:lnTo>
                    <a:pt x="608304" y="267682"/>
                  </a:lnTo>
                  <a:lnTo>
                    <a:pt x="616712" y="277495"/>
                  </a:lnTo>
                  <a:lnTo>
                    <a:pt x="627471" y="258756"/>
                  </a:lnTo>
                  <a:lnTo>
                    <a:pt x="635920" y="239887"/>
                  </a:lnTo>
                  <a:lnTo>
                    <a:pt x="642036" y="220898"/>
                  </a:lnTo>
                  <a:lnTo>
                    <a:pt x="645794" y="201802"/>
                  </a:lnTo>
                  <a:lnTo>
                    <a:pt x="869314" y="201802"/>
                  </a:lnTo>
                  <a:lnTo>
                    <a:pt x="869314" y="169163"/>
                  </a:lnTo>
                  <a:lnTo>
                    <a:pt x="649224" y="169163"/>
                  </a:lnTo>
                  <a:lnTo>
                    <a:pt x="650081" y="153733"/>
                  </a:lnTo>
                  <a:lnTo>
                    <a:pt x="650747" y="136588"/>
                  </a:lnTo>
                  <a:lnTo>
                    <a:pt x="651224" y="117728"/>
                  </a:lnTo>
                  <a:lnTo>
                    <a:pt x="651510" y="97154"/>
                  </a:lnTo>
                  <a:lnTo>
                    <a:pt x="854963" y="97154"/>
                  </a:lnTo>
                  <a:lnTo>
                    <a:pt x="854963" y="64642"/>
                  </a:lnTo>
                  <a:lnTo>
                    <a:pt x="651510" y="64642"/>
                  </a:lnTo>
                  <a:lnTo>
                    <a:pt x="651510" y="42672"/>
                  </a:lnTo>
                  <a:lnTo>
                    <a:pt x="854963" y="42672"/>
                  </a:lnTo>
                  <a:lnTo>
                    <a:pt x="854963" y="10033"/>
                  </a:lnTo>
                  <a:close/>
                </a:path>
                <a:path w="1158875" h="283210">
                  <a:moveTo>
                    <a:pt x="801497" y="201802"/>
                  </a:moveTo>
                  <a:lnTo>
                    <a:pt x="787907" y="201802"/>
                  </a:lnTo>
                  <a:lnTo>
                    <a:pt x="770127" y="216662"/>
                  </a:lnTo>
                  <a:lnTo>
                    <a:pt x="790448" y="236474"/>
                  </a:lnTo>
                  <a:lnTo>
                    <a:pt x="711580" y="239522"/>
                  </a:lnTo>
                  <a:lnTo>
                    <a:pt x="843592" y="239522"/>
                  </a:lnTo>
                  <a:lnTo>
                    <a:pt x="837199" y="233584"/>
                  </a:lnTo>
                  <a:lnTo>
                    <a:pt x="820330" y="218372"/>
                  </a:lnTo>
                  <a:lnTo>
                    <a:pt x="801497" y="201802"/>
                  </a:lnTo>
                  <a:close/>
                </a:path>
                <a:path w="1158875" h="283210">
                  <a:moveTo>
                    <a:pt x="848740" y="116077"/>
                  </a:moveTo>
                  <a:lnTo>
                    <a:pt x="665226" y="116077"/>
                  </a:lnTo>
                  <a:lnTo>
                    <a:pt x="665226" y="148589"/>
                  </a:lnTo>
                  <a:lnTo>
                    <a:pt x="848740" y="148589"/>
                  </a:lnTo>
                  <a:lnTo>
                    <a:pt x="848740" y="116077"/>
                  </a:lnTo>
                  <a:close/>
                </a:path>
                <a:path w="1158875" h="283210">
                  <a:moveTo>
                    <a:pt x="854963" y="42672"/>
                  </a:moveTo>
                  <a:lnTo>
                    <a:pt x="814959" y="42672"/>
                  </a:lnTo>
                  <a:lnTo>
                    <a:pt x="814959" y="64642"/>
                  </a:lnTo>
                  <a:lnTo>
                    <a:pt x="854963" y="64642"/>
                  </a:lnTo>
                  <a:lnTo>
                    <a:pt x="854963" y="42672"/>
                  </a:lnTo>
                  <a:close/>
                </a:path>
                <a:path w="1158875" h="283210">
                  <a:moveTo>
                    <a:pt x="217169" y="217550"/>
                  </a:moveTo>
                  <a:lnTo>
                    <a:pt x="152907" y="217550"/>
                  </a:lnTo>
                  <a:lnTo>
                    <a:pt x="141642" y="227528"/>
                  </a:lnTo>
                  <a:lnTo>
                    <a:pt x="126507" y="236124"/>
                  </a:lnTo>
                  <a:lnTo>
                    <a:pt x="107491" y="243339"/>
                  </a:lnTo>
                  <a:lnTo>
                    <a:pt x="84581" y="249174"/>
                  </a:lnTo>
                  <a:lnTo>
                    <a:pt x="90801" y="257292"/>
                  </a:lnTo>
                  <a:lnTo>
                    <a:pt x="96519" y="265636"/>
                  </a:lnTo>
                  <a:lnTo>
                    <a:pt x="101762" y="274194"/>
                  </a:lnTo>
                  <a:lnTo>
                    <a:pt x="106552" y="282956"/>
                  </a:lnTo>
                  <a:lnTo>
                    <a:pt x="133673" y="272665"/>
                  </a:lnTo>
                  <a:lnTo>
                    <a:pt x="156199" y="259841"/>
                  </a:lnTo>
                  <a:lnTo>
                    <a:pt x="174007" y="244558"/>
                  </a:lnTo>
                  <a:lnTo>
                    <a:pt x="187198" y="226695"/>
                  </a:lnTo>
                  <a:lnTo>
                    <a:pt x="231300" y="226695"/>
                  </a:lnTo>
                  <a:lnTo>
                    <a:pt x="217169" y="217550"/>
                  </a:lnTo>
                  <a:close/>
                </a:path>
                <a:path w="1158875" h="283210">
                  <a:moveTo>
                    <a:pt x="231300" y="226695"/>
                  </a:moveTo>
                  <a:lnTo>
                    <a:pt x="187198" y="226695"/>
                  </a:lnTo>
                  <a:lnTo>
                    <a:pt x="202463" y="244744"/>
                  </a:lnTo>
                  <a:lnTo>
                    <a:pt x="220893" y="259873"/>
                  </a:lnTo>
                  <a:lnTo>
                    <a:pt x="242329" y="271986"/>
                  </a:lnTo>
                  <a:lnTo>
                    <a:pt x="266953" y="281177"/>
                  </a:lnTo>
                  <a:lnTo>
                    <a:pt x="271837" y="271083"/>
                  </a:lnTo>
                  <a:lnTo>
                    <a:pt x="276590" y="261572"/>
                  </a:lnTo>
                  <a:lnTo>
                    <a:pt x="281223" y="252656"/>
                  </a:lnTo>
                  <a:lnTo>
                    <a:pt x="285750" y="244348"/>
                  </a:lnTo>
                  <a:lnTo>
                    <a:pt x="265961" y="240321"/>
                  </a:lnTo>
                  <a:lnTo>
                    <a:pt x="247935" y="234521"/>
                  </a:lnTo>
                  <a:lnTo>
                    <a:pt x="231671" y="226935"/>
                  </a:lnTo>
                  <a:lnTo>
                    <a:pt x="231300" y="226695"/>
                  </a:lnTo>
                  <a:close/>
                </a:path>
                <a:path w="1158875" h="283210">
                  <a:moveTo>
                    <a:pt x="71374" y="159512"/>
                  </a:moveTo>
                  <a:lnTo>
                    <a:pt x="36067" y="159512"/>
                  </a:lnTo>
                  <a:lnTo>
                    <a:pt x="36067" y="280415"/>
                  </a:lnTo>
                  <a:lnTo>
                    <a:pt x="71374" y="280415"/>
                  </a:lnTo>
                  <a:lnTo>
                    <a:pt x="71374" y="159512"/>
                  </a:lnTo>
                  <a:close/>
                </a:path>
                <a:path w="1158875" h="283210">
                  <a:moveTo>
                    <a:pt x="282320" y="189737"/>
                  </a:moveTo>
                  <a:lnTo>
                    <a:pt x="92075" y="189737"/>
                  </a:lnTo>
                  <a:lnTo>
                    <a:pt x="92075" y="217550"/>
                  </a:lnTo>
                  <a:lnTo>
                    <a:pt x="282320" y="217550"/>
                  </a:lnTo>
                  <a:lnTo>
                    <a:pt x="282320" y="189737"/>
                  </a:lnTo>
                  <a:close/>
                </a:path>
                <a:path w="1158875" h="283210">
                  <a:moveTo>
                    <a:pt x="71374" y="89788"/>
                  </a:moveTo>
                  <a:lnTo>
                    <a:pt x="32512" y="89788"/>
                  </a:lnTo>
                  <a:lnTo>
                    <a:pt x="25985" y="109460"/>
                  </a:lnTo>
                  <a:lnTo>
                    <a:pt x="18399" y="128476"/>
                  </a:lnTo>
                  <a:lnTo>
                    <a:pt x="9741" y="146849"/>
                  </a:lnTo>
                  <a:lnTo>
                    <a:pt x="0" y="164591"/>
                  </a:lnTo>
                  <a:lnTo>
                    <a:pt x="3019" y="180594"/>
                  </a:lnTo>
                  <a:lnTo>
                    <a:pt x="5429" y="193992"/>
                  </a:lnTo>
                  <a:lnTo>
                    <a:pt x="7500" y="206275"/>
                  </a:lnTo>
                  <a:lnTo>
                    <a:pt x="9143" y="216915"/>
                  </a:lnTo>
                  <a:lnTo>
                    <a:pt x="16744" y="203178"/>
                  </a:lnTo>
                  <a:lnTo>
                    <a:pt x="23749" y="189023"/>
                  </a:lnTo>
                  <a:lnTo>
                    <a:pt x="30182" y="174464"/>
                  </a:lnTo>
                  <a:lnTo>
                    <a:pt x="36067" y="159512"/>
                  </a:lnTo>
                  <a:lnTo>
                    <a:pt x="71374" y="159512"/>
                  </a:lnTo>
                  <a:lnTo>
                    <a:pt x="71374" y="145541"/>
                  </a:lnTo>
                  <a:lnTo>
                    <a:pt x="106285" y="145541"/>
                  </a:lnTo>
                  <a:lnTo>
                    <a:pt x="107441" y="144399"/>
                  </a:lnTo>
                  <a:lnTo>
                    <a:pt x="142875" y="144399"/>
                  </a:lnTo>
                  <a:lnTo>
                    <a:pt x="142875" y="140970"/>
                  </a:lnTo>
                  <a:lnTo>
                    <a:pt x="107441" y="140970"/>
                  </a:lnTo>
                  <a:lnTo>
                    <a:pt x="99323" y="132780"/>
                  </a:lnTo>
                  <a:lnTo>
                    <a:pt x="90598" y="124221"/>
                  </a:lnTo>
                  <a:lnTo>
                    <a:pt x="81278" y="115306"/>
                  </a:lnTo>
                  <a:lnTo>
                    <a:pt x="71374" y="106045"/>
                  </a:lnTo>
                  <a:lnTo>
                    <a:pt x="71374" y="89788"/>
                  </a:lnTo>
                  <a:close/>
                </a:path>
                <a:path w="1158875" h="283210">
                  <a:moveTo>
                    <a:pt x="204850" y="175260"/>
                  </a:moveTo>
                  <a:lnTo>
                    <a:pt x="168910" y="175260"/>
                  </a:lnTo>
                  <a:lnTo>
                    <a:pt x="168528" y="180594"/>
                  </a:lnTo>
                  <a:lnTo>
                    <a:pt x="167766" y="185420"/>
                  </a:lnTo>
                  <a:lnTo>
                    <a:pt x="166624" y="189737"/>
                  </a:lnTo>
                  <a:lnTo>
                    <a:pt x="203200" y="189737"/>
                  </a:lnTo>
                  <a:lnTo>
                    <a:pt x="203962" y="185165"/>
                  </a:lnTo>
                  <a:lnTo>
                    <a:pt x="204488" y="180089"/>
                  </a:lnTo>
                  <a:lnTo>
                    <a:pt x="204850" y="175260"/>
                  </a:lnTo>
                  <a:close/>
                </a:path>
                <a:path w="1158875" h="283210">
                  <a:moveTo>
                    <a:pt x="142875" y="144399"/>
                  </a:moveTo>
                  <a:lnTo>
                    <a:pt x="107441" y="144399"/>
                  </a:lnTo>
                  <a:lnTo>
                    <a:pt x="107441" y="175260"/>
                  </a:lnTo>
                  <a:lnTo>
                    <a:pt x="272034" y="175260"/>
                  </a:lnTo>
                  <a:lnTo>
                    <a:pt x="272034" y="150113"/>
                  </a:lnTo>
                  <a:lnTo>
                    <a:pt x="142875" y="150113"/>
                  </a:lnTo>
                  <a:lnTo>
                    <a:pt x="142875" y="144399"/>
                  </a:lnTo>
                  <a:close/>
                </a:path>
                <a:path w="1158875" h="283210">
                  <a:moveTo>
                    <a:pt x="106285" y="145541"/>
                  </a:moveTo>
                  <a:lnTo>
                    <a:pt x="71374" y="145541"/>
                  </a:lnTo>
                  <a:lnTo>
                    <a:pt x="76453" y="152526"/>
                  </a:lnTo>
                  <a:lnTo>
                    <a:pt x="81109" y="159512"/>
                  </a:lnTo>
                  <a:lnTo>
                    <a:pt x="85470" y="166115"/>
                  </a:lnTo>
                  <a:lnTo>
                    <a:pt x="106285" y="145541"/>
                  </a:lnTo>
                  <a:close/>
                </a:path>
                <a:path w="1158875" h="283210">
                  <a:moveTo>
                    <a:pt x="272034" y="134365"/>
                  </a:moveTo>
                  <a:lnTo>
                    <a:pt x="236600" y="134365"/>
                  </a:lnTo>
                  <a:lnTo>
                    <a:pt x="236600" y="150113"/>
                  </a:lnTo>
                  <a:lnTo>
                    <a:pt x="272034" y="150113"/>
                  </a:lnTo>
                  <a:lnTo>
                    <a:pt x="272034" y="134365"/>
                  </a:lnTo>
                  <a:close/>
                </a:path>
                <a:path w="1158875" h="283210">
                  <a:moveTo>
                    <a:pt x="272034" y="72644"/>
                  </a:moveTo>
                  <a:lnTo>
                    <a:pt x="107441" y="72644"/>
                  </a:lnTo>
                  <a:lnTo>
                    <a:pt x="107441" y="140970"/>
                  </a:lnTo>
                  <a:lnTo>
                    <a:pt x="142875" y="140970"/>
                  </a:lnTo>
                  <a:lnTo>
                    <a:pt x="142875" y="134365"/>
                  </a:lnTo>
                  <a:lnTo>
                    <a:pt x="272034" y="134365"/>
                  </a:lnTo>
                  <a:lnTo>
                    <a:pt x="272034" y="113157"/>
                  </a:lnTo>
                  <a:lnTo>
                    <a:pt x="142875" y="113157"/>
                  </a:lnTo>
                  <a:lnTo>
                    <a:pt x="142875" y="98044"/>
                  </a:lnTo>
                  <a:lnTo>
                    <a:pt x="272034" y="98044"/>
                  </a:lnTo>
                  <a:lnTo>
                    <a:pt x="272034" y="72644"/>
                  </a:lnTo>
                  <a:close/>
                </a:path>
                <a:path w="1158875" h="283210">
                  <a:moveTo>
                    <a:pt x="272034" y="98044"/>
                  </a:moveTo>
                  <a:lnTo>
                    <a:pt x="236600" y="98044"/>
                  </a:lnTo>
                  <a:lnTo>
                    <a:pt x="236600" y="113157"/>
                  </a:lnTo>
                  <a:lnTo>
                    <a:pt x="272034" y="113157"/>
                  </a:lnTo>
                  <a:lnTo>
                    <a:pt x="272034" y="98044"/>
                  </a:lnTo>
                  <a:close/>
                </a:path>
                <a:path w="1158875" h="283210">
                  <a:moveTo>
                    <a:pt x="98043" y="56007"/>
                  </a:moveTo>
                  <a:lnTo>
                    <a:pt x="2793" y="56007"/>
                  </a:lnTo>
                  <a:lnTo>
                    <a:pt x="2793" y="89788"/>
                  </a:lnTo>
                  <a:lnTo>
                    <a:pt x="98043" y="89788"/>
                  </a:lnTo>
                  <a:lnTo>
                    <a:pt x="98043" y="56007"/>
                  </a:lnTo>
                  <a:close/>
                </a:path>
                <a:path w="1158875" h="283210">
                  <a:moveTo>
                    <a:pt x="166624" y="49784"/>
                  </a:moveTo>
                  <a:lnTo>
                    <a:pt x="132841" y="49784"/>
                  </a:lnTo>
                  <a:lnTo>
                    <a:pt x="132841" y="65786"/>
                  </a:lnTo>
                  <a:lnTo>
                    <a:pt x="166624" y="65786"/>
                  </a:lnTo>
                  <a:lnTo>
                    <a:pt x="166624" y="49784"/>
                  </a:lnTo>
                  <a:close/>
                </a:path>
                <a:path w="1158875" h="283210">
                  <a:moveTo>
                    <a:pt x="244093" y="49784"/>
                  </a:moveTo>
                  <a:lnTo>
                    <a:pt x="210312" y="49784"/>
                  </a:lnTo>
                  <a:lnTo>
                    <a:pt x="210312" y="65786"/>
                  </a:lnTo>
                  <a:lnTo>
                    <a:pt x="244093" y="65786"/>
                  </a:lnTo>
                  <a:lnTo>
                    <a:pt x="244093" y="49784"/>
                  </a:lnTo>
                  <a:close/>
                </a:path>
                <a:path w="1158875" h="283210">
                  <a:moveTo>
                    <a:pt x="71374" y="0"/>
                  </a:moveTo>
                  <a:lnTo>
                    <a:pt x="36067" y="0"/>
                  </a:lnTo>
                  <a:lnTo>
                    <a:pt x="36067" y="56007"/>
                  </a:lnTo>
                  <a:lnTo>
                    <a:pt x="71374" y="56007"/>
                  </a:lnTo>
                  <a:lnTo>
                    <a:pt x="71374" y="0"/>
                  </a:lnTo>
                  <a:close/>
                </a:path>
                <a:path w="1158875" h="283210">
                  <a:moveTo>
                    <a:pt x="283463" y="21462"/>
                  </a:moveTo>
                  <a:lnTo>
                    <a:pt x="96012" y="21462"/>
                  </a:lnTo>
                  <a:lnTo>
                    <a:pt x="96012" y="49784"/>
                  </a:lnTo>
                  <a:lnTo>
                    <a:pt x="283463" y="49784"/>
                  </a:lnTo>
                  <a:lnTo>
                    <a:pt x="283463" y="21462"/>
                  </a:lnTo>
                  <a:close/>
                </a:path>
                <a:path w="1158875" h="283210">
                  <a:moveTo>
                    <a:pt x="166624" y="0"/>
                  </a:moveTo>
                  <a:lnTo>
                    <a:pt x="132841" y="0"/>
                  </a:lnTo>
                  <a:lnTo>
                    <a:pt x="132841" y="21462"/>
                  </a:lnTo>
                  <a:lnTo>
                    <a:pt x="166624" y="21462"/>
                  </a:lnTo>
                  <a:lnTo>
                    <a:pt x="166624" y="0"/>
                  </a:lnTo>
                  <a:close/>
                </a:path>
                <a:path w="1158875" h="283210">
                  <a:moveTo>
                    <a:pt x="244093" y="0"/>
                  </a:moveTo>
                  <a:lnTo>
                    <a:pt x="210312" y="0"/>
                  </a:lnTo>
                  <a:lnTo>
                    <a:pt x="210312" y="21462"/>
                  </a:lnTo>
                  <a:lnTo>
                    <a:pt x="244093" y="21462"/>
                  </a:lnTo>
                  <a:lnTo>
                    <a:pt x="244093" y="0"/>
                  </a:lnTo>
                  <a:close/>
                </a:path>
                <a:path w="1158875" h="283210">
                  <a:moveTo>
                    <a:pt x="576961" y="237236"/>
                  </a:moveTo>
                  <a:lnTo>
                    <a:pt x="295528" y="237236"/>
                  </a:lnTo>
                  <a:lnTo>
                    <a:pt x="295528" y="271525"/>
                  </a:lnTo>
                  <a:lnTo>
                    <a:pt x="576961" y="271525"/>
                  </a:lnTo>
                  <a:lnTo>
                    <a:pt x="576961" y="237236"/>
                  </a:lnTo>
                  <a:close/>
                </a:path>
                <a:path w="1158875" h="283210">
                  <a:moveTo>
                    <a:pt x="456311" y="210947"/>
                  </a:moveTo>
                  <a:lnTo>
                    <a:pt x="415543" y="210947"/>
                  </a:lnTo>
                  <a:lnTo>
                    <a:pt x="415543" y="237236"/>
                  </a:lnTo>
                  <a:lnTo>
                    <a:pt x="456311" y="237236"/>
                  </a:lnTo>
                  <a:lnTo>
                    <a:pt x="456311" y="210947"/>
                  </a:lnTo>
                  <a:close/>
                </a:path>
                <a:path w="1158875" h="283210">
                  <a:moveTo>
                    <a:pt x="553465" y="176022"/>
                  </a:moveTo>
                  <a:lnTo>
                    <a:pt x="318897" y="176022"/>
                  </a:lnTo>
                  <a:lnTo>
                    <a:pt x="318897" y="210947"/>
                  </a:lnTo>
                  <a:lnTo>
                    <a:pt x="553465" y="210947"/>
                  </a:lnTo>
                  <a:lnTo>
                    <a:pt x="553465" y="176022"/>
                  </a:lnTo>
                  <a:close/>
                </a:path>
                <a:path w="1158875" h="283210">
                  <a:moveTo>
                    <a:pt x="431418" y="115442"/>
                  </a:moveTo>
                  <a:lnTo>
                    <a:pt x="396620" y="115442"/>
                  </a:lnTo>
                  <a:lnTo>
                    <a:pt x="396620" y="161162"/>
                  </a:lnTo>
                  <a:lnTo>
                    <a:pt x="415543" y="161162"/>
                  </a:lnTo>
                  <a:lnTo>
                    <a:pt x="415543" y="176022"/>
                  </a:lnTo>
                  <a:lnTo>
                    <a:pt x="456311" y="176022"/>
                  </a:lnTo>
                  <a:lnTo>
                    <a:pt x="456311" y="146303"/>
                  </a:lnTo>
                  <a:lnTo>
                    <a:pt x="431418" y="146303"/>
                  </a:lnTo>
                  <a:lnTo>
                    <a:pt x="431418" y="115442"/>
                  </a:lnTo>
                  <a:close/>
                </a:path>
                <a:path w="1158875" h="283210">
                  <a:moveTo>
                    <a:pt x="360425" y="115442"/>
                  </a:moveTo>
                  <a:lnTo>
                    <a:pt x="323088" y="115442"/>
                  </a:lnTo>
                  <a:lnTo>
                    <a:pt x="319039" y="125039"/>
                  </a:lnTo>
                  <a:lnTo>
                    <a:pt x="314134" y="134016"/>
                  </a:lnTo>
                  <a:lnTo>
                    <a:pt x="308371" y="142374"/>
                  </a:lnTo>
                  <a:lnTo>
                    <a:pt x="301751" y="150113"/>
                  </a:lnTo>
                  <a:lnTo>
                    <a:pt x="317912" y="162798"/>
                  </a:lnTo>
                  <a:lnTo>
                    <a:pt x="324361" y="167955"/>
                  </a:lnTo>
                  <a:lnTo>
                    <a:pt x="329691" y="172338"/>
                  </a:lnTo>
                  <a:lnTo>
                    <a:pt x="340030" y="160341"/>
                  </a:lnTo>
                  <a:lnTo>
                    <a:pt x="348583" y="146843"/>
                  </a:lnTo>
                  <a:lnTo>
                    <a:pt x="355373" y="131869"/>
                  </a:lnTo>
                  <a:lnTo>
                    <a:pt x="360425" y="115442"/>
                  </a:lnTo>
                  <a:close/>
                </a:path>
                <a:path w="1158875" h="283210">
                  <a:moveTo>
                    <a:pt x="478916" y="130048"/>
                  </a:moveTo>
                  <a:lnTo>
                    <a:pt x="480627" y="138880"/>
                  </a:lnTo>
                  <a:lnTo>
                    <a:pt x="482123" y="147653"/>
                  </a:lnTo>
                  <a:lnTo>
                    <a:pt x="483381" y="156354"/>
                  </a:lnTo>
                  <a:lnTo>
                    <a:pt x="484377" y="164973"/>
                  </a:lnTo>
                  <a:lnTo>
                    <a:pt x="493236" y="164925"/>
                  </a:lnTo>
                  <a:lnTo>
                    <a:pt x="531622" y="163280"/>
                  </a:lnTo>
                  <a:lnTo>
                    <a:pt x="561232" y="134240"/>
                  </a:lnTo>
                  <a:lnTo>
                    <a:pt x="561464" y="130937"/>
                  </a:lnTo>
                  <a:lnTo>
                    <a:pt x="509142" y="130937"/>
                  </a:lnTo>
                  <a:lnTo>
                    <a:pt x="501384" y="130887"/>
                  </a:lnTo>
                  <a:lnTo>
                    <a:pt x="493744" y="130730"/>
                  </a:lnTo>
                  <a:lnTo>
                    <a:pt x="486247" y="130454"/>
                  </a:lnTo>
                  <a:lnTo>
                    <a:pt x="478916" y="130048"/>
                  </a:lnTo>
                  <a:close/>
                </a:path>
                <a:path w="1158875" h="283210">
                  <a:moveTo>
                    <a:pt x="561848" y="3428"/>
                  </a:moveTo>
                  <a:lnTo>
                    <a:pt x="524637" y="3428"/>
                  </a:lnTo>
                  <a:lnTo>
                    <a:pt x="524637" y="126619"/>
                  </a:lnTo>
                  <a:lnTo>
                    <a:pt x="519429" y="130937"/>
                  </a:lnTo>
                  <a:lnTo>
                    <a:pt x="561464" y="130937"/>
                  </a:lnTo>
                  <a:lnTo>
                    <a:pt x="561767" y="126619"/>
                  </a:lnTo>
                  <a:lnTo>
                    <a:pt x="561848" y="3428"/>
                  </a:lnTo>
                  <a:close/>
                </a:path>
                <a:path w="1158875" h="283210">
                  <a:moveTo>
                    <a:pt x="501776" y="19431"/>
                  </a:moveTo>
                  <a:lnTo>
                    <a:pt x="467487" y="19431"/>
                  </a:lnTo>
                  <a:lnTo>
                    <a:pt x="467487" y="116077"/>
                  </a:lnTo>
                  <a:lnTo>
                    <a:pt x="501776" y="116077"/>
                  </a:lnTo>
                  <a:lnTo>
                    <a:pt x="501776" y="19431"/>
                  </a:lnTo>
                  <a:close/>
                </a:path>
                <a:path w="1158875" h="283210">
                  <a:moveTo>
                    <a:pt x="460628" y="82296"/>
                  </a:moveTo>
                  <a:lnTo>
                    <a:pt x="296037" y="82296"/>
                  </a:lnTo>
                  <a:lnTo>
                    <a:pt x="296037" y="115442"/>
                  </a:lnTo>
                  <a:lnTo>
                    <a:pt x="460628" y="115442"/>
                  </a:lnTo>
                  <a:lnTo>
                    <a:pt x="460628" y="82296"/>
                  </a:lnTo>
                  <a:close/>
                </a:path>
                <a:path w="1158875" h="283210">
                  <a:moveTo>
                    <a:pt x="365505" y="43434"/>
                  </a:moveTo>
                  <a:lnTo>
                    <a:pt x="330326" y="43434"/>
                  </a:lnTo>
                  <a:lnTo>
                    <a:pt x="330231" y="69723"/>
                  </a:lnTo>
                  <a:lnTo>
                    <a:pt x="330112" y="77724"/>
                  </a:lnTo>
                  <a:lnTo>
                    <a:pt x="329945" y="82296"/>
                  </a:lnTo>
                  <a:lnTo>
                    <a:pt x="365125" y="82296"/>
                  </a:lnTo>
                  <a:lnTo>
                    <a:pt x="365291" y="75366"/>
                  </a:lnTo>
                  <a:lnTo>
                    <a:pt x="365410" y="66579"/>
                  </a:lnTo>
                  <a:lnTo>
                    <a:pt x="365505" y="43434"/>
                  </a:lnTo>
                  <a:close/>
                </a:path>
                <a:path w="1158875" h="283210">
                  <a:moveTo>
                    <a:pt x="431418" y="43434"/>
                  </a:moveTo>
                  <a:lnTo>
                    <a:pt x="396620" y="43434"/>
                  </a:lnTo>
                  <a:lnTo>
                    <a:pt x="396620" y="82296"/>
                  </a:lnTo>
                  <a:lnTo>
                    <a:pt x="431418" y="82296"/>
                  </a:lnTo>
                  <a:lnTo>
                    <a:pt x="431418" y="43434"/>
                  </a:lnTo>
                  <a:close/>
                </a:path>
                <a:path w="1158875" h="283210">
                  <a:moveTo>
                    <a:pt x="454913" y="10287"/>
                  </a:moveTo>
                  <a:lnTo>
                    <a:pt x="304038" y="10287"/>
                  </a:lnTo>
                  <a:lnTo>
                    <a:pt x="304038" y="43434"/>
                  </a:lnTo>
                  <a:lnTo>
                    <a:pt x="454913" y="43434"/>
                  </a:lnTo>
                  <a:lnTo>
                    <a:pt x="454913" y="10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15585" y="3155696"/>
              <a:ext cx="1016000" cy="273685"/>
            </a:xfrm>
            <a:custGeom>
              <a:avLst/>
              <a:gdLst/>
              <a:ahLst/>
              <a:cxnLst/>
              <a:rect l="l" t="t" r="r" b="b"/>
              <a:pathLst>
                <a:path w="1016000" h="273685">
                  <a:moveTo>
                    <a:pt x="852931" y="199516"/>
                  </a:moveTo>
                  <a:lnTo>
                    <a:pt x="852931" y="223138"/>
                  </a:lnTo>
                  <a:lnTo>
                    <a:pt x="901318" y="223138"/>
                  </a:lnTo>
                  <a:lnTo>
                    <a:pt x="901318" y="199516"/>
                  </a:lnTo>
                  <a:lnTo>
                    <a:pt x="852931" y="199516"/>
                  </a:lnTo>
                  <a:close/>
                </a:path>
                <a:path w="1016000" h="273685">
                  <a:moveTo>
                    <a:pt x="600201" y="191769"/>
                  </a:moveTo>
                  <a:lnTo>
                    <a:pt x="591655" y="202199"/>
                  </a:lnTo>
                  <a:lnTo>
                    <a:pt x="583549" y="211962"/>
                  </a:lnTo>
                  <a:lnTo>
                    <a:pt x="575895" y="221059"/>
                  </a:lnTo>
                  <a:lnTo>
                    <a:pt x="568705" y="229488"/>
                  </a:lnTo>
                  <a:lnTo>
                    <a:pt x="647573" y="226440"/>
                  </a:lnTo>
                  <a:lnTo>
                    <a:pt x="627252" y="206628"/>
                  </a:lnTo>
                  <a:lnTo>
                    <a:pt x="645032" y="191769"/>
                  </a:lnTo>
                  <a:lnTo>
                    <a:pt x="600201" y="191769"/>
                  </a:lnTo>
                  <a:close/>
                </a:path>
                <a:path w="1016000" h="273685">
                  <a:moveTo>
                    <a:pt x="852931" y="147446"/>
                  </a:moveTo>
                  <a:lnTo>
                    <a:pt x="852931" y="170561"/>
                  </a:lnTo>
                  <a:lnTo>
                    <a:pt x="901318" y="170561"/>
                  </a:lnTo>
                  <a:lnTo>
                    <a:pt x="901318" y="147446"/>
                  </a:lnTo>
                  <a:lnTo>
                    <a:pt x="852931" y="147446"/>
                  </a:lnTo>
                  <a:close/>
                </a:path>
                <a:path w="1016000" h="273685">
                  <a:moveTo>
                    <a:pt x="0" y="124332"/>
                  </a:moveTo>
                  <a:lnTo>
                    <a:pt x="0" y="140080"/>
                  </a:lnTo>
                  <a:lnTo>
                    <a:pt x="93725" y="140080"/>
                  </a:lnTo>
                  <a:lnTo>
                    <a:pt x="93725" y="124332"/>
                  </a:lnTo>
                  <a:lnTo>
                    <a:pt x="0" y="124332"/>
                  </a:lnTo>
                  <a:close/>
                </a:path>
                <a:path w="1016000" h="273685">
                  <a:moveTo>
                    <a:pt x="522350" y="106044"/>
                  </a:moveTo>
                  <a:lnTo>
                    <a:pt x="705865" y="106044"/>
                  </a:lnTo>
                  <a:lnTo>
                    <a:pt x="705865" y="138556"/>
                  </a:lnTo>
                  <a:lnTo>
                    <a:pt x="522350" y="138556"/>
                  </a:lnTo>
                  <a:lnTo>
                    <a:pt x="522350" y="106044"/>
                  </a:lnTo>
                  <a:close/>
                </a:path>
                <a:path w="1016000" h="273685">
                  <a:moveTo>
                    <a:pt x="937260" y="95503"/>
                  </a:moveTo>
                  <a:lnTo>
                    <a:pt x="937260" y="223138"/>
                  </a:lnTo>
                  <a:lnTo>
                    <a:pt x="963802" y="223138"/>
                  </a:lnTo>
                  <a:lnTo>
                    <a:pt x="963802" y="95503"/>
                  </a:lnTo>
                  <a:lnTo>
                    <a:pt x="937260" y="95503"/>
                  </a:lnTo>
                  <a:close/>
                </a:path>
                <a:path w="1016000" h="273685">
                  <a:moveTo>
                    <a:pt x="852931" y="95503"/>
                  </a:moveTo>
                  <a:lnTo>
                    <a:pt x="852931" y="118617"/>
                  </a:lnTo>
                  <a:lnTo>
                    <a:pt x="901318" y="118617"/>
                  </a:lnTo>
                  <a:lnTo>
                    <a:pt x="901318" y="95503"/>
                  </a:lnTo>
                  <a:lnTo>
                    <a:pt x="852931" y="95503"/>
                  </a:lnTo>
                  <a:close/>
                </a:path>
                <a:path w="1016000" h="273685">
                  <a:moveTo>
                    <a:pt x="791844" y="95503"/>
                  </a:moveTo>
                  <a:lnTo>
                    <a:pt x="791844" y="223138"/>
                  </a:lnTo>
                  <a:lnTo>
                    <a:pt x="816990" y="223138"/>
                  </a:lnTo>
                  <a:lnTo>
                    <a:pt x="816990" y="95503"/>
                  </a:lnTo>
                  <a:lnTo>
                    <a:pt x="791844" y="95503"/>
                  </a:lnTo>
                  <a:close/>
                </a:path>
                <a:path w="1016000" h="273685">
                  <a:moveTo>
                    <a:pt x="0" y="88011"/>
                  </a:moveTo>
                  <a:lnTo>
                    <a:pt x="0" y="103124"/>
                  </a:lnTo>
                  <a:lnTo>
                    <a:pt x="93725" y="103124"/>
                  </a:lnTo>
                  <a:lnTo>
                    <a:pt x="93725" y="88011"/>
                  </a:lnTo>
                  <a:lnTo>
                    <a:pt x="0" y="88011"/>
                  </a:lnTo>
                  <a:close/>
                </a:path>
                <a:path w="1016000" h="273685">
                  <a:moveTo>
                    <a:pt x="222630" y="33400"/>
                  </a:moveTo>
                  <a:lnTo>
                    <a:pt x="222607" y="45902"/>
                  </a:lnTo>
                  <a:lnTo>
                    <a:pt x="222535" y="56546"/>
                  </a:lnTo>
                  <a:lnTo>
                    <a:pt x="222416" y="65333"/>
                  </a:lnTo>
                  <a:lnTo>
                    <a:pt x="222250" y="72262"/>
                  </a:lnTo>
                  <a:lnTo>
                    <a:pt x="253745" y="72262"/>
                  </a:lnTo>
                  <a:lnTo>
                    <a:pt x="253745" y="33400"/>
                  </a:lnTo>
                  <a:lnTo>
                    <a:pt x="222630" y="33400"/>
                  </a:lnTo>
                  <a:close/>
                </a:path>
                <a:path w="1016000" h="273685">
                  <a:moveTo>
                    <a:pt x="508635" y="32638"/>
                  </a:moveTo>
                  <a:lnTo>
                    <a:pt x="508635" y="54609"/>
                  </a:lnTo>
                  <a:lnTo>
                    <a:pt x="672084" y="54609"/>
                  </a:lnTo>
                  <a:lnTo>
                    <a:pt x="672084" y="32638"/>
                  </a:lnTo>
                  <a:lnTo>
                    <a:pt x="508635" y="32638"/>
                  </a:lnTo>
                  <a:close/>
                </a:path>
                <a:path w="1016000" h="273685">
                  <a:moveTo>
                    <a:pt x="324612" y="9398"/>
                  </a:moveTo>
                  <a:lnTo>
                    <a:pt x="358901" y="9398"/>
                  </a:lnTo>
                  <a:lnTo>
                    <a:pt x="358901" y="106044"/>
                  </a:lnTo>
                  <a:lnTo>
                    <a:pt x="324612" y="106044"/>
                  </a:lnTo>
                  <a:lnTo>
                    <a:pt x="324612" y="9398"/>
                  </a:lnTo>
                  <a:close/>
                </a:path>
                <a:path w="1016000" h="273685">
                  <a:moveTo>
                    <a:pt x="739775" y="3428"/>
                  </a:moveTo>
                  <a:lnTo>
                    <a:pt x="1015618" y="3428"/>
                  </a:lnTo>
                  <a:lnTo>
                    <a:pt x="1015618" y="35432"/>
                  </a:lnTo>
                  <a:lnTo>
                    <a:pt x="893952" y="35432"/>
                  </a:lnTo>
                  <a:lnTo>
                    <a:pt x="890500" y="43144"/>
                  </a:lnTo>
                  <a:lnTo>
                    <a:pt x="887190" y="50450"/>
                  </a:lnTo>
                  <a:lnTo>
                    <a:pt x="884023" y="57328"/>
                  </a:lnTo>
                  <a:lnTo>
                    <a:pt x="880999" y="63753"/>
                  </a:lnTo>
                  <a:lnTo>
                    <a:pt x="1000378" y="63753"/>
                  </a:lnTo>
                  <a:lnTo>
                    <a:pt x="1000378" y="269748"/>
                  </a:lnTo>
                  <a:lnTo>
                    <a:pt x="963802" y="269748"/>
                  </a:lnTo>
                  <a:lnTo>
                    <a:pt x="963802" y="254888"/>
                  </a:lnTo>
                  <a:lnTo>
                    <a:pt x="791844" y="254888"/>
                  </a:lnTo>
                  <a:lnTo>
                    <a:pt x="791844" y="269748"/>
                  </a:lnTo>
                  <a:lnTo>
                    <a:pt x="755268" y="269748"/>
                  </a:lnTo>
                  <a:lnTo>
                    <a:pt x="755268" y="63753"/>
                  </a:lnTo>
                  <a:lnTo>
                    <a:pt x="835405" y="63753"/>
                  </a:lnTo>
                  <a:lnTo>
                    <a:pt x="838051" y="56989"/>
                  </a:lnTo>
                  <a:lnTo>
                    <a:pt x="840660" y="50022"/>
                  </a:lnTo>
                  <a:lnTo>
                    <a:pt x="843246" y="42840"/>
                  </a:lnTo>
                  <a:lnTo>
                    <a:pt x="845819" y="35432"/>
                  </a:lnTo>
                  <a:lnTo>
                    <a:pt x="739775" y="35432"/>
                  </a:lnTo>
                  <a:lnTo>
                    <a:pt x="739775" y="3428"/>
                  </a:lnTo>
                  <a:close/>
                </a:path>
                <a:path w="1016000" h="273685">
                  <a:moveTo>
                    <a:pt x="161162" y="253"/>
                  </a:moveTo>
                  <a:lnTo>
                    <a:pt x="312038" y="253"/>
                  </a:lnTo>
                  <a:lnTo>
                    <a:pt x="312038" y="33400"/>
                  </a:lnTo>
                  <a:lnTo>
                    <a:pt x="288543" y="33400"/>
                  </a:lnTo>
                  <a:lnTo>
                    <a:pt x="288543" y="72262"/>
                  </a:lnTo>
                  <a:lnTo>
                    <a:pt x="317753" y="72262"/>
                  </a:lnTo>
                  <a:lnTo>
                    <a:pt x="317753" y="105409"/>
                  </a:lnTo>
                  <a:lnTo>
                    <a:pt x="288543" y="105409"/>
                  </a:lnTo>
                  <a:lnTo>
                    <a:pt x="288543" y="136270"/>
                  </a:lnTo>
                  <a:lnTo>
                    <a:pt x="313436" y="136270"/>
                  </a:lnTo>
                  <a:lnTo>
                    <a:pt x="313436" y="165988"/>
                  </a:lnTo>
                  <a:lnTo>
                    <a:pt x="410590" y="165988"/>
                  </a:lnTo>
                  <a:lnTo>
                    <a:pt x="410590" y="200913"/>
                  </a:lnTo>
                  <a:lnTo>
                    <a:pt x="313436" y="200913"/>
                  </a:lnTo>
                  <a:lnTo>
                    <a:pt x="313436" y="227202"/>
                  </a:lnTo>
                  <a:lnTo>
                    <a:pt x="434086" y="227202"/>
                  </a:lnTo>
                  <a:lnTo>
                    <a:pt x="434086" y="261492"/>
                  </a:lnTo>
                  <a:lnTo>
                    <a:pt x="152653" y="261492"/>
                  </a:lnTo>
                  <a:lnTo>
                    <a:pt x="152653" y="227202"/>
                  </a:lnTo>
                  <a:lnTo>
                    <a:pt x="272668" y="227202"/>
                  </a:lnTo>
                  <a:lnTo>
                    <a:pt x="272668" y="200913"/>
                  </a:lnTo>
                  <a:lnTo>
                    <a:pt x="176022" y="200913"/>
                  </a:lnTo>
                  <a:lnTo>
                    <a:pt x="176022" y="165988"/>
                  </a:lnTo>
                  <a:lnTo>
                    <a:pt x="272668" y="165988"/>
                  </a:lnTo>
                  <a:lnTo>
                    <a:pt x="272668" y="151129"/>
                  </a:lnTo>
                  <a:lnTo>
                    <a:pt x="253745" y="151129"/>
                  </a:lnTo>
                  <a:lnTo>
                    <a:pt x="253745" y="105409"/>
                  </a:lnTo>
                  <a:lnTo>
                    <a:pt x="217550" y="105409"/>
                  </a:lnTo>
                  <a:lnTo>
                    <a:pt x="212498" y="121836"/>
                  </a:lnTo>
                  <a:lnTo>
                    <a:pt x="205708" y="136810"/>
                  </a:lnTo>
                  <a:lnTo>
                    <a:pt x="197155" y="150308"/>
                  </a:lnTo>
                  <a:lnTo>
                    <a:pt x="186816" y="162305"/>
                  </a:lnTo>
                  <a:lnTo>
                    <a:pt x="181486" y="157922"/>
                  </a:lnTo>
                  <a:lnTo>
                    <a:pt x="175037" y="152765"/>
                  </a:lnTo>
                  <a:lnTo>
                    <a:pt x="167493" y="146821"/>
                  </a:lnTo>
                  <a:lnTo>
                    <a:pt x="158876" y="140080"/>
                  </a:lnTo>
                  <a:lnTo>
                    <a:pt x="165496" y="132341"/>
                  </a:lnTo>
                  <a:lnTo>
                    <a:pt x="171259" y="123983"/>
                  </a:lnTo>
                  <a:lnTo>
                    <a:pt x="176164" y="115006"/>
                  </a:lnTo>
                  <a:lnTo>
                    <a:pt x="180212" y="105409"/>
                  </a:lnTo>
                  <a:lnTo>
                    <a:pt x="153162" y="105409"/>
                  </a:lnTo>
                  <a:lnTo>
                    <a:pt x="153162" y="72262"/>
                  </a:lnTo>
                  <a:lnTo>
                    <a:pt x="187070" y="72262"/>
                  </a:lnTo>
                  <a:lnTo>
                    <a:pt x="187237" y="67690"/>
                  </a:lnTo>
                  <a:lnTo>
                    <a:pt x="187356" y="59689"/>
                  </a:lnTo>
                  <a:lnTo>
                    <a:pt x="187428" y="48260"/>
                  </a:lnTo>
                  <a:lnTo>
                    <a:pt x="187451" y="33400"/>
                  </a:lnTo>
                  <a:lnTo>
                    <a:pt x="161162" y="33400"/>
                  </a:lnTo>
                  <a:lnTo>
                    <a:pt x="161162" y="253"/>
                  </a:lnTo>
                  <a:close/>
                </a:path>
                <a:path w="1016000" h="273685">
                  <a:moveTo>
                    <a:pt x="468629" y="0"/>
                  </a:moveTo>
                  <a:lnTo>
                    <a:pt x="712088" y="0"/>
                  </a:lnTo>
                  <a:lnTo>
                    <a:pt x="712088" y="87121"/>
                  </a:lnTo>
                  <a:lnTo>
                    <a:pt x="508635" y="87121"/>
                  </a:lnTo>
                  <a:lnTo>
                    <a:pt x="508349" y="107695"/>
                  </a:lnTo>
                  <a:lnTo>
                    <a:pt x="507872" y="126555"/>
                  </a:lnTo>
                  <a:lnTo>
                    <a:pt x="507206" y="143700"/>
                  </a:lnTo>
                  <a:lnTo>
                    <a:pt x="506349" y="159130"/>
                  </a:lnTo>
                  <a:lnTo>
                    <a:pt x="726439" y="159130"/>
                  </a:lnTo>
                  <a:lnTo>
                    <a:pt x="726439" y="191769"/>
                  </a:lnTo>
                  <a:lnTo>
                    <a:pt x="658622" y="191769"/>
                  </a:lnTo>
                  <a:lnTo>
                    <a:pt x="677455" y="208339"/>
                  </a:lnTo>
                  <a:lnTo>
                    <a:pt x="694324" y="223551"/>
                  </a:lnTo>
                  <a:lnTo>
                    <a:pt x="709217" y="237382"/>
                  </a:lnTo>
                  <a:lnTo>
                    <a:pt x="722122" y="249808"/>
                  </a:lnTo>
                  <a:lnTo>
                    <a:pt x="693801" y="273176"/>
                  </a:lnTo>
                  <a:lnTo>
                    <a:pt x="678688" y="257428"/>
                  </a:lnTo>
                  <a:lnTo>
                    <a:pt x="617515" y="260478"/>
                  </a:lnTo>
                  <a:lnTo>
                    <a:pt x="571166" y="263350"/>
                  </a:lnTo>
                  <a:lnTo>
                    <a:pt x="539652" y="266055"/>
                  </a:lnTo>
                  <a:lnTo>
                    <a:pt x="522986" y="268604"/>
                  </a:lnTo>
                  <a:lnTo>
                    <a:pt x="506984" y="237743"/>
                  </a:lnTo>
                  <a:lnTo>
                    <a:pt x="518513" y="229667"/>
                  </a:lnTo>
                  <a:lnTo>
                    <a:pt x="530256" y="219328"/>
                  </a:lnTo>
                  <a:lnTo>
                    <a:pt x="542238" y="206704"/>
                  </a:lnTo>
                  <a:lnTo>
                    <a:pt x="554481" y="191769"/>
                  </a:lnTo>
                  <a:lnTo>
                    <a:pt x="502919" y="191769"/>
                  </a:lnTo>
                  <a:lnTo>
                    <a:pt x="499161" y="210865"/>
                  </a:lnTo>
                  <a:lnTo>
                    <a:pt x="493045" y="229854"/>
                  </a:lnTo>
                  <a:lnTo>
                    <a:pt x="484596" y="248723"/>
                  </a:lnTo>
                  <a:lnTo>
                    <a:pt x="473837" y="267462"/>
                  </a:lnTo>
                  <a:lnTo>
                    <a:pt x="465429" y="257649"/>
                  </a:lnTo>
                  <a:lnTo>
                    <a:pt x="457533" y="248777"/>
                  </a:lnTo>
                  <a:lnTo>
                    <a:pt x="450137" y="240833"/>
                  </a:lnTo>
                  <a:lnTo>
                    <a:pt x="443229" y="233806"/>
                  </a:lnTo>
                  <a:lnTo>
                    <a:pt x="448895" y="222873"/>
                  </a:lnTo>
                  <a:lnTo>
                    <a:pt x="461772" y="185546"/>
                  </a:lnTo>
                  <a:lnTo>
                    <a:pt x="468129" y="121914"/>
                  </a:lnTo>
                  <a:lnTo>
                    <a:pt x="468629" y="90550"/>
                  </a:lnTo>
                  <a:lnTo>
                    <a:pt x="468629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46293" y="3143758"/>
              <a:ext cx="93599" cy="1722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72710" y="3145663"/>
              <a:ext cx="285750" cy="283210"/>
            </a:xfrm>
            <a:custGeom>
              <a:avLst/>
              <a:gdLst/>
              <a:ahLst/>
              <a:cxnLst/>
              <a:rect l="l" t="t" r="r" b="b"/>
              <a:pathLst>
                <a:path w="285750" h="283210">
                  <a:moveTo>
                    <a:pt x="132841" y="0"/>
                  </a:moveTo>
                  <a:lnTo>
                    <a:pt x="166624" y="0"/>
                  </a:lnTo>
                  <a:lnTo>
                    <a:pt x="166624" y="21462"/>
                  </a:lnTo>
                  <a:lnTo>
                    <a:pt x="210312" y="21462"/>
                  </a:lnTo>
                  <a:lnTo>
                    <a:pt x="210312" y="0"/>
                  </a:lnTo>
                  <a:lnTo>
                    <a:pt x="244093" y="0"/>
                  </a:lnTo>
                  <a:lnTo>
                    <a:pt x="244093" y="21462"/>
                  </a:lnTo>
                  <a:lnTo>
                    <a:pt x="283463" y="21462"/>
                  </a:lnTo>
                  <a:lnTo>
                    <a:pt x="283463" y="49784"/>
                  </a:lnTo>
                  <a:lnTo>
                    <a:pt x="244093" y="49784"/>
                  </a:lnTo>
                  <a:lnTo>
                    <a:pt x="244093" y="65786"/>
                  </a:lnTo>
                  <a:lnTo>
                    <a:pt x="210312" y="65786"/>
                  </a:lnTo>
                  <a:lnTo>
                    <a:pt x="210312" y="49784"/>
                  </a:lnTo>
                  <a:lnTo>
                    <a:pt x="166624" y="49784"/>
                  </a:lnTo>
                  <a:lnTo>
                    <a:pt x="166624" y="65786"/>
                  </a:lnTo>
                  <a:lnTo>
                    <a:pt x="132841" y="65786"/>
                  </a:lnTo>
                  <a:lnTo>
                    <a:pt x="132841" y="49784"/>
                  </a:lnTo>
                  <a:lnTo>
                    <a:pt x="96012" y="49784"/>
                  </a:lnTo>
                  <a:lnTo>
                    <a:pt x="96012" y="21462"/>
                  </a:lnTo>
                  <a:lnTo>
                    <a:pt x="132841" y="21462"/>
                  </a:lnTo>
                  <a:lnTo>
                    <a:pt x="132841" y="0"/>
                  </a:lnTo>
                  <a:close/>
                </a:path>
                <a:path w="285750" h="283210">
                  <a:moveTo>
                    <a:pt x="36067" y="0"/>
                  </a:moveTo>
                  <a:lnTo>
                    <a:pt x="71374" y="0"/>
                  </a:lnTo>
                  <a:lnTo>
                    <a:pt x="71374" y="56007"/>
                  </a:lnTo>
                  <a:lnTo>
                    <a:pt x="98043" y="56007"/>
                  </a:lnTo>
                  <a:lnTo>
                    <a:pt x="98043" y="89788"/>
                  </a:lnTo>
                  <a:lnTo>
                    <a:pt x="71374" y="89788"/>
                  </a:lnTo>
                  <a:lnTo>
                    <a:pt x="71374" y="106045"/>
                  </a:lnTo>
                  <a:lnTo>
                    <a:pt x="81278" y="115306"/>
                  </a:lnTo>
                  <a:lnTo>
                    <a:pt x="90598" y="124221"/>
                  </a:lnTo>
                  <a:lnTo>
                    <a:pt x="99323" y="132780"/>
                  </a:lnTo>
                  <a:lnTo>
                    <a:pt x="107441" y="140970"/>
                  </a:lnTo>
                  <a:lnTo>
                    <a:pt x="107441" y="72644"/>
                  </a:lnTo>
                  <a:lnTo>
                    <a:pt x="272034" y="72644"/>
                  </a:lnTo>
                  <a:lnTo>
                    <a:pt x="272034" y="175260"/>
                  </a:lnTo>
                  <a:lnTo>
                    <a:pt x="204850" y="175260"/>
                  </a:lnTo>
                  <a:lnTo>
                    <a:pt x="204469" y="180339"/>
                  </a:lnTo>
                  <a:lnTo>
                    <a:pt x="203962" y="185165"/>
                  </a:lnTo>
                  <a:lnTo>
                    <a:pt x="203200" y="189737"/>
                  </a:lnTo>
                  <a:lnTo>
                    <a:pt x="282320" y="189737"/>
                  </a:lnTo>
                  <a:lnTo>
                    <a:pt x="282320" y="217550"/>
                  </a:lnTo>
                  <a:lnTo>
                    <a:pt x="217169" y="217550"/>
                  </a:lnTo>
                  <a:lnTo>
                    <a:pt x="231671" y="226935"/>
                  </a:lnTo>
                  <a:lnTo>
                    <a:pt x="247935" y="234521"/>
                  </a:lnTo>
                  <a:lnTo>
                    <a:pt x="265961" y="240321"/>
                  </a:lnTo>
                  <a:lnTo>
                    <a:pt x="285750" y="244348"/>
                  </a:lnTo>
                  <a:lnTo>
                    <a:pt x="281223" y="252656"/>
                  </a:lnTo>
                  <a:lnTo>
                    <a:pt x="276590" y="261572"/>
                  </a:lnTo>
                  <a:lnTo>
                    <a:pt x="271837" y="271083"/>
                  </a:lnTo>
                  <a:lnTo>
                    <a:pt x="266953" y="281177"/>
                  </a:lnTo>
                  <a:lnTo>
                    <a:pt x="242329" y="271986"/>
                  </a:lnTo>
                  <a:lnTo>
                    <a:pt x="220837" y="259841"/>
                  </a:lnTo>
                  <a:lnTo>
                    <a:pt x="202463" y="244744"/>
                  </a:lnTo>
                  <a:lnTo>
                    <a:pt x="187198" y="226695"/>
                  </a:lnTo>
                  <a:lnTo>
                    <a:pt x="174007" y="244558"/>
                  </a:lnTo>
                  <a:lnTo>
                    <a:pt x="156162" y="259873"/>
                  </a:lnTo>
                  <a:lnTo>
                    <a:pt x="133673" y="272665"/>
                  </a:lnTo>
                  <a:lnTo>
                    <a:pt x="106552" y="282956"/>
                  </a:lnTo>
                  <a:lnTo>
                    <a:pt x="101762" y="274194"/>
                  </a:lnTo>
                  <a:lnTo>
                    <a:pt x="96519" y="265636"/>
                  </a:lnTo>
                  <a:lnTo>
                    <a:pt x="90801" y="257292"/>
                  </a:lnTo>
                  <a:lnTo>
                    <a:pt x="84581" y="249174"/>
                  </a:lnTo>
                  <a:lnTo>
                    <a:pt x="107491" y="243339"/>
                  </a:lnTo>
                  <a:lnTo>
                    <a:pt x="126507" y="236124"/>
                  </a:lnTo>
                  <a:lnTo>
                    <a:pt x="141642" y="227528"/>
                  </a:lnTo>
                  <a:lnTo>
                    <a:pt x="152907" y="217550"/>
                  </a:lnTo>
                  <a:lnTo>
                    <a:pt x="92075" y="217550"/>
                  </a:lnTo>
                  <a:lnTo>
                    <a:pt x="92075" y="189737"/>
                  </a:lnTo>
                  <a:lnTo>
                    <a:pt x="166624" y="189737"/>
                  </a:lnTo>
                  <a:lnTo>
                    <a:pt x="167766" y="185420"/>
                  </a:lnTo>
                  <a:lnTo>
                    <a:pt x="168528" y="180594"/>
                  </a:lnTo>
                  <a:lnTo>
                    <a:pt x="168910" y="175260"/>
                  </a:lnTo>
                  <a:lnTo>
                    <a:pt x="107441" y="175260"/>
                  </a:lnTo>
                  <a:lnTo>
                    <a:pt x="107441" y="144399"/>
                  </a:lnTo>
                  <a:lnTo>
                    <a:pt x="85470" y="166115"/>
                  </a:lnTo>
                  <a:lnTo>
                    <a:pt x="81025" y="159385"/>
                  </a:lnTo>
                  <a:lnTo>
                    <a:pt x="76453" y="152526"/>
                  </a:lnTo>
                  <a:lnTo>
                    <a:pt x="71374" y="145541"/>
                  </a:lnTo>
                  <a:lnTo>
                    <a:pt x="71374" y="280415"/>
                  </a:lnTo>
                  <a:lnTo>
                    <a:pt x="36067" y="280415"/>
                  </a:lnTo>
                  <a:lnTo>
                    <a:pt x="36067" y="159512"/>
                  </a:lnTo>
                  <a:lnTo>
                    <a:pt x="30182" y="174464"/>
                  </a:lnTo>
                  <a:lnTo>
                    <a:pt x="23749" y="189023"/>
                  </a:lnTo>
                  <a:lnTo>
                    <a:pt x="16744" y="203178"/>
                  </a:lnTo>
                  <a:lnTo>
                    <a:pt x="9143" y="216915"/>
                  </a:lnTo>
                  <a:lnTo>
                    <a:pt x="7500" y="206275"/>
                  </a:lnTo>
                  <a:lnTo>
                    <a:pt x="5429" y="193992"/>
                  </a:lnTo>
                  <a:lnTo>
                    <a:pt x="2928" y="180089"/>
                  </a:lnTo>
                  <a:lnTo>
                    <a:pt x="0" y="164591"/>
                  </a:lnTo>
                  <a:lnTo>
                    <a:pt x="9741" y="146849"/>
                  </a:lnTo>
                  <a:lnTo>
                    <a:pt x="18399" y="128476"/>
                  </a:lnTo>
                  <a:lnTo>
                    <a:pt x="25985" y="109460"/>
                  </a:lnTo>
                  <a:lnTo>
                    <a:pt x="32512" y="89788"/>
                  </a:lnTo>
                  <a:lnTo>
                    <a:pt x="2793" y="89788"/>
                  </a:lnTo>
                  <a:lnTo>
                    <a:pt x="2793" y="56007"/>
                  </a:lnTo>
                  <a:lnTo>
                    <a:pt x="36067" y="56007"/>
                  </a:lnTo>
                  <a:lnTo>
                    <a:pt x="36067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55692" y="3819177"/>
              <a:ext cx="105949" cy="1043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76139" y="3828669"/>
              <a:ext cx="67183" cy="6718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20284" y="3735336"/>
              <a:ext cx="1413510" cy="27354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45049" y="3750691"/>
              <a:ext cx="1365250" cy="224154"/>
            </a:xfrm>
            <a:custGeom>
              <a:avLst/>
              <a:gdLst/>
              <a:ahLst/>
              <a:cxnLst/>
              <a:rect l="l" t="t" r="r" b="b"/>
              <a:pathLst>
                <a:path w="1365250" h="224154">
                  <a:moveTo>
                    <a:pt x="208914" y="137540"/>
                  </a:moveTo>
                  <a:lnTo>
                    <a:pt x="78612" y="137540"/>
                  </a:lnTo>
                  <a:lnTo>
                    <a:pt x="78612" y="222503"/>
                  </a:lnTo>
                  <a:lnTo>
                    <a:pt x="108965" y="222503"/>
                  </a:lnTo>
                  <a:lnTo>
                    <a:pt x="108965" y="210311"/>
                  </a:lnTo>
                  <a:lnTo>
                    <a:pt x="208914" y="210311"/>
                  </a:lnTo>
                  <a:lnTo>
                    <a:pt x="208914" y="186181"/>
                  </a:lnTo>
                  <a:lnTo>
                    <a:pt x="108965" y="186181"/>
                  </a:lnTo>
                  <a:lnTo>
                    <a:pt x="108965" y="161670"/>
                  </a:lnTo>
                  <a:lnTo>
                    <a:pt x="208914" y="161670"/>
                  </a:lnTo>
                  <a:lnTo>
                    <a:pt x="208914" y="137540"/>
                  </a:lnTo>
                  <a:close/>
                </a:path>
                <a:path w="1365250" h="224154">
                  <a:moveTo>
                    <a:pt x="208914" y="210311"/>
                  </a:moveTo>
                  <a:lnTo>
                    <a:pt x="178562" y="210311"/>
                  </a:lnTo>
                  <a:lnTo>
                    <a:pt x="178562" y="222376"/>
                  </a:lnTo>
                  <a:lnTo>
                    <a:pt x="208914" y="222376"/>
                  </a:lnTo>
                  <a:lnTo>
                    <a:pt x="208914" y="210311"/>
                  </a:lnTo>
                  <a:close/>
                </a:path>
                <a:path w="1365250" h="224154">
                  <a:moveTo>
                    <a:pt x="208914" y="161670"/>
                  </a:moveTo>
                  <a:lnTo>
                    <a:pt x="178562" y="161670"/>
                  </a:lnTo>
                  <a:lnTo>
                    <a:pt x="178562" y="186181"/>
                  </a:lnTo>
                  <a:lnTo>
                    <a:pt x="208914" y="186181"/>
                  </a:lnTo>
                  <a:lnTo>
                    <a:pt x="208914" y="161670"/>
                  </a:lnTo>
                  <a:close/>
                </a:path>
                <a:path w="1365250" h="224154">
                  <a:moveTo>
                    <a:pt x="1178941" y="138429"/>
                  </a:moveTo>
                  <a:lnTo>
                    <a:pt x="1154684" y="138429"/>
                  </a:lnTo>
                  <a:lnTo>
                    <a:pt x="1153969" y="158573"/>
                  </a:lnTo>
                  <a:lnTo>
                    <a:pt x="1151635" y="175752"/>
                  </a:lnTo>
                  <a:lnTo>
                    <a:pt x="1147683" y="189954"/>
                  </a:lnTo>
                  <a:lnTo>
                    <a:pt x="1142111" y="201167"/>
                  </a:lnTo>
                  <a:lnTo>
                    <a:pt x="1148685" y="207456"/>
                  </a:lnTo>
                  <a:lnTo>
                    <a:pt x="1154509" y="213375"/>
                  </a:lnTo>
                  <a:lnTo>
                    <a:pt x="1159595" y="218938"/>
                  </a:lnTo>
                  <a:lnTo>
                    <a:pt x="1163954" y="224154"/>
                  </a:lnTo>
                  <a:lnTo>
                    <a:pt x="1167673" y="217056"/>
                  </a:lnTo>
                  <a:lnTo>
                    <a:pt x="1170844" y="208899"/>
                  </a:lnTo>
                  <a:lnTo>
                    <a:pt x="1173491" y="199669"/>
                  </a:lnTo>
                  <a:lnTo>
                    <a:pt x="1175639" y="189356"/>
                  </a:lnTo>
                  <a:lnTo>
                    <a:pt x="1233249" y="189356"/>
                  </a:lnTo>
                  <a:lnTo>
                    <a:pt x="1224706" y="187650"/>
                  </a:lnTo>
                  <a:lnTo>
                    <a:pt x="1216659" y="185292"/>
                  </a:lnTo>
                  <a:lnTo>
                    <a:pt x="1216659" y="171068"/>
                  </a:lnTo>
                  <a:lnTo>
                    <a:pt x="1189227" y="171068"/>
                  </a:lnTo>
                  <a:lnTo>
                    <a:pt x="1185542" y="168400"/>
                  </a:lnTo>
                  <a:lnTo>
                    <a:pt x="1181989" y="165480"/>
                  </a:lnTo>
                  <a:lnTo>
                    <a:pt x="1178559" y="162305"/>
                  </a:lnTo>
                  <a:lnTo>
                    <a:pt x="1178919" y="155245"/>
                  </a:lnTo>
                  <a:lnTo>
                    <a:pt x="1179045" y="148335"/>
                  </a:lnTo>
                  <a:lnTo>
                    <a:pt x="1178941" y="138429"/>
                  </a:lnTo>
                  <a:close/>
                </a:path>
                <a:path w="1365250" h="224154">
                  <a:moveTo>
                    <a:pt x="1233249" y="189356"/>
                  </a:moveTo>
                  <a:lnTo>
                    <a:pt x="1175639" y="189356"/>
                  </a:lnTo>
                  <a:lnTo>
                    <a:pt x="1181139" y="193718"/>
                  </a:lnTo>
                  <a:lnTo>
                    <a:pt x="1216661" y="211453"/>
                  </a:lnTo>
                  <a:lnTo>
                    <a:pt x="1254599" y="215568"/>
                  </a:lnTo>
                  <a:lnTo>
                    <a:pt x="1357122" y="216280"/>
                  </a:lnTo>
                  <a:lnTo>
                    <a:pt x="1358693" y="209518"/>
                  </a:lnTo>
                  <a:lnTo>
                    <a:pt x="1360551" y="202945"/>
                  </a:lnTo>
                  <a:lnTo>
                    <a:pt x="1362694" y="196564"/>
                  </a:lnTo>
                  <a:lnTo>
                    <a:pt x="1364824" y="191134"/>
                  </a:lnTo>
                  <a:lnTo>
                    <a:pt x="1261872" y="191134"/>
                  </a:lnTo>
                  <a:lnTo>
                    <a:pt x="1262103" y="191007"/>
                  </a:lnTo>
                  <a:lnTo>
                    <a:pt x="1252727" y="191007"/>
                  </a:lnTo>
                  <a:lnTo>
                    <a:pt x="1242752" y="190507"/>
                  </a:lnTo>
                  <a:lnTo>
                    <a:pt x="1233249" y="189356"/>
                  </a:lnTo>
                  <a:close/>
                </a:path>
                <a:path w="1365250" h="224154">
                  <a:moveTo>
                    <a:pt x="1347880" y="159130"/>
                  </a:moveTo>
                  <a:lnTo>
                    <a:pt x="1301750" y="159130"/>
                  </a:lnTo>
                  <a:lnTo>
                    <a:pt x="1312705" y="166536"/>
                  </a:lnTo>
                  <a:lnTo>
                    <a:pt x="1323482" y="174275"/>
                  </a:lnTo>
                  <a:lnTo>
                    <a:pt x="1334093" y="182348"/>
                  </a:lnTo>
                  <a:lnTo>
                    <a:pt x="1344549" y="190753"/>
                  </a:lnTo>
                  <a:lnTo>
                    <a:pt x="1261872" y="191134"/>
                  </a:lnTo>
                  <a:lnTo>
                    <a:pt x="1364824" y="191134"/>
                  </a:lnTo>
                  <a:lnTo>
                    <a:pt x="1364973" y="190753"/>
                  </a:lnTo>
                  <a:lnTo>
                    <a:pt x="1347597" y="190753"/>
                  </a:lnTo>
                  <a:lnTo>
                    <a:pt x="1364742" y="170560"/>
                  </a:lnTo>
                  <a:lnTo>
                    <a:pt x="1352716" y="162298"/>
                  </a:lnTo>
                  <a:lnTo>
                    <a:pt x="1347880" y="159130"/>
                  </a:lnTo>
                  <a:close/>
                </a:path>
                <a:path w="1365250" h="224154">
                  <a:moveTo>
                    <a:pt x="1315847" y="81914"/>
                  </a:moveTo>
                  <a:lnTo>
                    <a:pt x="1291717" y="81914"/>
                  </a:lnTo>
                  <a:lnTo>
                    <a:pt x="1291624" y="103377"/>
                  </a:lnTo>
                  <a:lnTo>
                    <a:pt x="1290744" y="116742"/>
                  </a:lnTo>
                  <a:lnTo>
                    <a:pt x="1268063" y="155245"/>
                  </a:lnTo>
                  <a:lnTo>
                    <a:pt x="1236345" y="169925"/>
                  </a:lnTo>
                  <a:lnTo>
                    <a:pt x="1240583" y="174738"/>
                  </a:lnTo>
                  <a:lnTo>
                    <a:pt x="1244727" y="179847"/>
                  </a:lnTo>
                  <a:lnTo>
                    <a:pt x="1248792" y="185292"/>
                  </a:lnTo>
                  <a:lnTo>
                    <a:pt x="1252727" y="191007"/>
                  </a:lnTo>
                  <a:lnTo>
                    <a:pt x="1262103" y="191007"/>
                  </a:lnTo>
                  <a:lnTo>
                    <a:pt x="1274228" y="184366"/>
                  </a:lnTo>
                  <a:lnTo>
                    <a:pt x="1285001" y="176799"/>
                  </a:lnTo>
                  <a:lnTo>
                    <a:pt x="1294179" y="168400"/>
                  </a:lnTo>
                  <a:lnTo>
                    <a:pt x="1301750" y="159130"/>
                  </a:lnTo>
                  <a:lnTo>
                    <a:pt x="1347880" y="159130"/>
                  </a:lnTo>
                  <a:lnTo>
                    <a:pt x="1339881" y="153892"/>
                  </a:lnTo>
                  <a:lnTo>
                    <a:pt x="1326237" y="145343"/>
                  </a:lnTo>
                  <a:lnTo>
                    <a:pt x="1311782" y="136651"/>
                  </a:lnTo>
                  <a:lnTo>
                    <a:pt x="1313543" y="128988"/>
                  </a:lnTo>
                  <a:lnTo>
                    <a:pt x="1314815" y="120872"/>
                  </a:lnTo>
                  <a:lnTo>
                    <a:pt x="1315587" y="112327"/>
                  </a:lnTo>
                  <a:lnTo>
                    <a:pt x="1315751" y="106679"/>
                  </a:lnTo>
                  <a:lnTo>
                    <a:pt x="1315847" y="81914"/>
                  </a:lnTo>
                  <a:close/>
                </a:path>
                <a:path w="1365250" h="224154">
                  <a:moveTo>
                    <a:pt x="1365123" y="190372"/>
                  </a:moveTo>
                  <a:lnTo>
                    <a:pt x="1347597" y="190753"/>
                  </a:lnTo>
                  <a:lnTo>
                    <a:pt x="1364973" y="190753"/>
                  </a:lnTo>
                  <a:lnTo>
                    <a:pt x="1365123" y="190372"/>
                  </a:lnTo>
                  <a:close/>
                </a:path>
                <a:path w="1365250" h="224154">
                  <a:moveTo>
                    <a:pt x="1216659" y="129031"/>
                  </a:moveTo>
                  <a:lnTo>
                    <a:pt x="1189227" y="129031"/>
                  </a:lnTo>
                  <a:lnTo>
                    <a:pt x="1189227" y="171068"/>
                  </a:lnTo>
                  <a:lnTo>
                    <a:pt x="1216659" y="171068"/>
                  </a:lnTo>
                  <a:lnTo>
                    <a:pt x="1216659" y="165226"/>
                  </a:lnTo>
                  <a:lnTo>
                    <a:pt x="1243202" y="165226"/>
                  </a:lnTo>
                  <a:lnTo>
                    <a:pt x="1243202" y="143255"/>
                  </a:lnTo>
                  <a:lnTo>
                    <a:pt x="1216659" y="143255"/>
                  </a:lnTo>
                  <a:lnTo>
                    <a:pt x="1216659" y="129031"/>
                  </a:lnTo>
                  <a:close/>
                </a:path>
                <a:path w="1365250" h="224154">
                  <a:moveTo>
                    <a:pt x="1353057" y="72262"/>
                  </a:moveTo>
                  <a:lnTo>
                    <a:pt x="1327657" y="72262"/>
                  </a:lnTo>
                  <a:lnTo>
                    <a:pt x="1327657" y="143763"/>
                  </a:lnTo>
                  <a:lnTo>
                    <a:pt x="1353057" y="143763"/>
                  </a:lnTo>
                  <a:lnTo>
                    <a:pt x="1353057" y="72262"/>
                  </a:lnTo>
                  <a:close/>
                </a:path>
                <a:path w="1365250" h="224154">
                  <a:moveTo>
                    <a:pt x="1353057" y="50037"/>
                  </a:moveTo>
                  <a:lnTo>
                    <a:pt x="1254252" y="50037"/>
                  </a:lnTo>
                  <a:lnTo>
                    <a:pt x="1254252" y="143509"/>
                  </a:lnTo>
                  <a:lnTo>
                    <a:pt x="1279652" y="143509"/>
                  </a:lnTo>
                  <a:lnTo>
                    <a:pt x="1279652" y="72262"/>
                  </a:lnTo>
                  <a:lnTo>
                    <a:pt x="1353057" y="72262"/>
                  </a:lnTo>
                  <a:lnTo>
                    <a:pt x="1353057" y="50037"/>
                  </a:lnTo>
                  <a:close/>
                </a:path>
                <a:path w="1365250" h="224154">
                  <a:moveTo>
                    <a:pt x="1246631" y="106679"/>
                  </a:moveTo>
                  <a:lnTo>
                    <a:pt x="1144397" y="106679"/>
                  </a:lnTo>
                  <a:lnTo>
                    <a:pt x="1144397" y="129031"/>
                  </a:lnTo>
                  <a:lnTo>
                    <a:pt x="1246631" y="129031"/>
                  </a:lnTo>
                  <a:lnTo>
                    <a:pt x="1246631" y="106679"/>
                  </a:lnTo>
                  <a:close/>
                </a:path>
                <a:path w="1365250" h="224154">
                  <a:moveTo>
                    <a:pt x="1241425" y="9778"/>
                  </a:moveTo>
                  <a:lnTo>
                    <a:pt x="1153922" y="9778"/>
                  </a:lnTo>
                  <a:lnTo>
                    <a:pt x="1153922" y="96392"/>
                  </a:lnTo>
                  <a:lnTo>
                    <a:pt x="1241425" y="96392"/>
                  </a:lnTo>
                  <a:lnTo>
                    <a:pt x="1241425" y="75437"/>
                  </a:lnTo>
                  <a:lnTo>
                    <a:pt x="1179829" y="75437"/>
                  </a:lnTo>
                  <a:lnTo>
                    <a:pt x="1179829" y="62483"/>
                  </a:lnTo>
                  <a:lnTo>
                    <a:pt x="1241425" y="62483"/>
                  </a:lnTo>
                  <a:lnTo>
                    <a:pt x="1241425" y="43687"/>
                  </a:lnTo>
                  <a:lnTo>
                    <a:pt x="1179829" y="43687"/>
                  </a:lnTo>
                  <a:lnTo>
                    <a:pt x="1179829" y="30733"/>
                  </a:lnTo>
                  <a:lnTo>
                    <a:pt x="1241425" y="30733"/>
                  </a:lnTo>
                  <a:lnTo>
                    <a:pt x="1241425" y="9778"/>
                  </a:lnTo>
                  <a:close/>
                </a:path>
                <a:path w="1365250" h="224154">
                  <a:moveTo>
                    <a:pt x="1241425" y="62483"/>
                  </a:moveTo>
                  <a:lnTo>
                    <a:pt x="1215517" y="62483"/>
                  </a:lnTo>
                  <a:lnTo>
                    <a:pt x="1215517" y="75437"/>
                  </a:lnTo>
                  <a:lnTo>
                    <a:pt x="1241425" y="75437"/>
                  </a:lnTo>
                  <a:lnTo>
                    <a:pt x="1241425" y="62483"/>
                  </a:lnTo>
                  <a:close/>
                </a:path>
                <a:path w="1365250" h="224154">
                  <a:moveTo>
                    <a:pt x="1314703" y="32638"/>
                  </a:moveTo>
                  <a:lnTo>
                    <a:pt x="1286509" y="32638"/>
                  </a:lnTo>
                  <a:lnTo>
                    <a:pt x="1285748" y="38099"/>
                  </a:lnTo>
                  <a:lnTo>
                    <a:pt x="1284787" y="44322"/>
                  </a:lnTo>
                  <a:lnTo>
                    <a:pt x="1283716" y="50037"/>
                  </a:lnTo>
                  <a:lnTo>
                    <a:pt x="1311528" y="50037"/>
                  </a:lnTo>
                  <a:lnTo>
                    <a:pt x="1312672" y="44322"/>
                  </a:lnTo>
                  <a:lnTo>
                    <a:pt x="1314703" y="32638"/>
                  </a:lnTo>
                  <a:close/>
                </a:path>
                <a:path w="1365250" h="224154">
                  <a:moveTo>
                    <a:pt x="1241425" y="30733"/>
                  </a:moveTo>
                  <a:lnTo>
                    <a:pt x="1215517" y="30733"/>
                  </a:lnTo>
                  <a:lnTo>
                    <a:pt x="1215517" y="43687"/>
                  </a:lnTo>
                  <a:lnTo>
                    <a:pt x="1241425" y="43687"/>
                  </a:lnTo>
                  <a:lnTo>
                    <a:pt x="1241425" y="30733"/>
                  </a:lnTo>
                  <a:close/>
                </a:path>
                <a:path w="1365250" h="224154">
                  <a:moveTo>
                    <a:pt x="1359789" y="10286"/>
                  </a:moveTo>
                  <a:lnTo>
                    <a:pt x="1250187" y="10286"/>
                  </a:lnTo>
                  <a:lnTo>
                    <a:pt x="1250187" y="32638"/>
                  </a:lnTo>
                  <a:lnTo>
                    <a:pt x="1359789" y="32638"/>
                  </a:lnTo>
                  <a:lnTo>
                    <a:pt x="1359789" y="10286"/>
                  </a:lnTo>
                  <a:close/>
                </a:path>
                <a:path w="1365250" h="224154">
                  <a:moveTo>
                    <a:pt x="678941" y="201040"/>
                  </a:moveTo>
                  <a:lnTo>
                    <a:pt x="534288" y="201040"/>
                  </a:lnTo>
                  <a:lnTo>
                    <a:pt x="534288" y="213232"/>
                  </a:lnTo>
                  <a:lnTo>
                    <a:pt x="678941" y="213232"/>
                  </a:lnTo>
                  <a:lnTo>
                    <a:pt x="678941" y="201040"/>
                  </a:lnTo>
                  <a:close/>
                </a:path>
                <a:path w="1365250" h="224154">
                  <a:moveTo>
                    <a:pt x="538861" y="171449"/>
                  </a:moveTo>
                  <a:lnTo>
                    <a:pt x="497236" y="177101"/>
                  </a:lnTo>
                  <a:lnTo>
                    <a:pt x="456946" y="181990"/>
                  </a:lnTo>
                  <a:lnTo>
                    <a:pt x="462406" y="211581"/>
                  </a:lnTo>
                  <a:lnTo>
                    <a:pt x="534288" y="201040"/>
                  </a:lnTo>
                  <a:lnTo>
                    <a:pt x="678941" y="201040"/>
                  </a:lnTo>
                  <a:lnTo>
                    <a:pt x="678941" y="184403"/>
                  </a:lnTo>
                  <a:lnTo>
                    <a:pt x="538226" y="184403"/>
                  </a:lnTo>
                  <a:lnTo>
                    <a:pt x="538379" y="179629"/>
                  </a:lnTo>
                  <a:lnTo>
                    <a:pt x="538861" y="171449"/>
                  </a:lnTo>
                  <a:close/>
                </a:path>
                <a:path w="1365250" h="224154">
                  <a:moveTo>
                    <a:pt x="581151" y="57022"/>
                  </a:moveTo>
                  <a:lnTo>
                    <a:pt x="549910" y="57022"/>
                  </a:lnTo>
                  <a:lnTo>
                    <a:pt x="549910" y="184403"/>
                  </a:lnTo>
                  <a:lnTo>
                    <a:pt x="581151" y="184403"/>
                  </a:lnTo>
                  <a:lnTo>
                    <a:pt x="581151" y="154431"/>
                  </a:lnTo>
                  <a:lnTo>
                    <a:pt x="664845" y="154431"/>
                  </a:lnTo>
                  <a:lnTo>
                    <a:pt x="664845" y="126364"/>
                  </a:lnTo>
                  <a:lnTo>
                    <a:pt x="581151" y="126364"/>
                  </a:lnTo>
                  <a:lnTo>
                    <a:pt x="581151" y="97154"/>
                  </a:lnTo>
                  <a:lnTo>
                    <a:pt x="664845" y="97154"/>
                  </a:lnTo>
                  <a:lnTo>
                    <a:pt x="664845" y="68960"/>
                  </a:lnTo>
                  <a:lnTo>
                    <a:pt x="581151" y="68960"/>
                  </a:lnTo>
                  <a:lnTo>
                    <a:pt x="581151" y="57022"/>
                  </a:lnTo>
                  <a:close/>
                </a:path>
                <a:path w="1365250" h="224154">
                  <a:moveTo>
                    <a:pt x="664845" y="154431"/>
                  </a:moveTo>
                  <a:lnTo>
                    <a:pt x="633602" y="154431"/>
                  </a:lnTo>
                  <a:lnTo>
                    <a:pt x="633602" y="184403"/>
                  </a:lnTo>
                  <a:lnTo>
                    <a:pt x="664845" y="184403"/>
                  </a:lnTo>
                  <a:lnTo>
                    <a:pt x="664845" y="154431"/>
                  </a:lnTo>
                  <a:close/>
                </a:path>
                <a:path w="1365250" h="224154">
                  <a:moveTo>
                    <a:pt x="526698" y="93979"/>
                  </a:moveTo>
                  <a:lnTo>
                    <a:pt x="494538" y="93979"/>
                  </a:lnTo>
                  <a:lnTo>
                    <a:pt x="483748" y="109533"/>
                  </a:lnTo>
                  <a:lnTo>
                    <a:pt x="474424" y="121538"/>
                  </a:lnTo>
                  <a:lnTo>
                    <a:pt x="466552" y="130020"/>
                  </a:lnTo>
                  <a:lnTo>
                    <a:pt x="460121" y="135000"/>
                  </a:lnTo>
                  <a:lnTo>
                    <a:pt x="471042" y="161797"/>
                  </a:lnTo>
                  <a:lnTo>
                    <a:pt x="479303" y="159769"/>
                  </a:lnTo>
                  <a:lnTo>
                    <a:pt x="493410" y="157479"/>
                  </a:lnTo>
                  <a:lnTo>
                    <a:pt x="513351" y="154904"/>
                  </a:lnTo>
                  <a:lnTo>
                    <a:pt x="539114" y="152018"/>
                  </a:lnTo>
                  <a:lnTo>
                    <a:pt x="539476" y="146331"/>
                  </a:lnTo>
                  <a:lnTo>
                    <a:pt x="540004" y="139953"/>
                  </a:lnTo>
                  <a:lnTo>
                    <a:pt x="540722" y="132909"/>
                  </a:lnTo>
                  <a:lnTo>
                    <a:pt x="541084" y="129920"/>
                  </a:lnTo>
                  <a:lnTo>
                    <a:pt x="502285" y="129920"/>
                  </a:lnTo>
                  <a:lnTo>
                    <a:pt x="513834" y="113351"/>
                  </a:lnTo>
                  <a:lnTo>
                    <a:pt x="525621" y="95662"/>
                  </a:lnTo>
                  <a:lnTo>
                    <a:pt x="526698" y="93979"/>
                  </a:lnTo>
                  <a:close/>
                </a:path>
                <a:path w="1365250" h="224154">
                  <a:moveTo>
                    <a:pt x="541654" y="125221"/>
                  </a:moveTo>
                  <a:lnTo>
                    <a:pt x="502285" y="129920"/>
                  </a:lnTo>
                  <a:lnTo>
                    <a:pt x="541084" y="129920"/>
                  </a:lnTo>
                  <a:lnTo>
                    <a:pt x="541654" y="125221"/>
                  </a:lnTo>
                  <a:close/>
                </a:path>
                <a:path w="1365250" h="224154">
                  <a:moveTo>
                    <a:pt x="664845" y="97154"/>
                  </a:moveTo>
                  <a:lnTo>
                    <a:pt x="633602" y="97154"/>
                  </a:lnTo>
                  <a:lnTo>
                    <a:pt x="633602" y="126364"/>
                  </a:lnTo>
                  <a:lnTo>
                    <a:pt x="664845" y="126364"/>
                  </a:lnTo>
                  <a:lnTo>
                    <a:pt x="664845" y="97154"/>
                  </a:lnTo>
                  <a:close/>
                </a:path>
                <a:path w="1365250" h="224154">
                  <a:moveTo>
                    <a:pt x="497586" y="0"/>
                  </a:moveTo>
                  <a:lnTo>
                    <a:pt x="484064" y="28404"/>
                  </a:lnTo>
                  <a:lnTo>
                    <a:pt x="472662" y="49783"/>
                  </a:lnTo>
                  <a:lnTo>
                    <a:pt x="463403" y="64115"/>
                  </a:lnTo>
                  <a:lnTo>
                    <a:pt x="456311" y="71373"/>
                  </a:lnTo>
                  <a:lnTo>
                    <a:pt x="465200" y="97535"/>
                  </a:lnTo>
                  <a:lnTo>
                    <a:pt x="469892" y="96391"/>
                  </a:lnTo>
                  <a:lnTo>
                    <a:pt x="476345" y="95424"/>
                  </a:lnTo>
                  <a:lnTo>
                    <a:pt x="484560" y="94624"/>
                  </a:lnTo>
                  <a:lnTo>
                    <a:pt x="494538" y="93979"/>
                  </a:lnTo>
                  <a:lnTo>
                    <a:pt x="526698" y="93979"/>
                  </a:lnTo>
                  <a:lnTo>
                    <a:pt x="537646" y="76878"/>
                  </a:lnTo>
                  <a:lnTo>
                    <a:pt x="541987" y="69849"/>
                  </a:lnTo>
                  <a:lnTo>
                    <a:pt x="490727" y="69849"/>
                  </a:lnTo>
                  <a:lnTo>
                    <a:pt x="499368" y="56086"/>
                  </a:lnTo>
                  <a:lnTo>
                    <a:pt x="508000" y="41862"/>
                  </a:lnTo>
                  <a:lnTo>
                    <a:pt x="516909" y="26755"/>
                  </a:lnTo>
                  <a:lnTo>
                    <a:pt x="526034" y="10921"/>
                  </a:lnTo>
                  <a:lnTo>
                    <a:pt x="497586" y="0"/>
                  </a:lnTo>
                  <a:close/>
                </a:path>
                <a:path w="1365250" h="224154">
                  <a:moveTo>
                    <a:pt x="524890" y="42671"/>
                  </a:moveTo>
                  <a:lnTo>
                    <a:pt x="490727" y="69849"/>
                  </a:lnTo>
                  <a:lnTo>
                    <a:pt x="541987" y="69849"/>
                  </a:lnTo>
                  <a:lnTo>
                    <a:pt x="549910" y="57022"/>
                  </a:lnTo>
                  <a:lnTo>
                    <a:pt x="581151" y="57022"/>
                  </a:lnTo>
                  <a:lnTo>
                    <a:pt x="581151" y="54609"/>
                  </a:lnTo>
                  <a:lnTo>
                    <a:pt x="549910" y="54609"/>
                  </a:lnTo>
                  <a:lnTo>
                    <a:pt x="524890" y="42671"/>
                  </a:lnTo>
                  <a:close/>
                </a:path>
                <a:path w="1365250" h="224154">
                  <a:moveTo>
                    <a:pt x="664845" y="39750"/>
                  </a:moveTo>
                  <a:lnTo>
                    <a:pt x="633602" y="39750"/>
                  </a:lnTo>
                  <a:lnTo>
                    <a:pt x="633602" y="68960"/>
                  </a:lnTo>
                  <a:lnTo>
                    <a:pt x="664845" y="68960"/>
                  </a:lnTo>
                  <a:lnTo>
                    <a:pt x="664845" y="39750"/>
                  </a:lnTo>
                  <a:close/>
                </a:path>
                <a:path w="1365250" h="224154">
                  <a:moveTo>
                    <a:pt x="664845" y="10921"/>
                  </a:moveTo>
                  <a:lnTo>
                    <a:pt x="549910" y="10921"/>
                  </a:lnTo>
                  <a:lnTo>
                    <a:pt x="549910" y="54609"/>
                  </a:lnTo>
                  <a:lnTo>
                    <a:pt x="581151" y="54609"/>
                  </a:lnTo>
                  <a:lnTo>
                    <a:pt x="581151" y="39750"/>
                  </a:lnTo>
                  <a:lnTo>
                    <a:pt x="664845" y="39750"/>
                  </a:lnTo>
                  <a:lnTo>
                    <a:pt x="664845" y="10921"/>
                  </a:lnTo>
                  <a:close/>
                </a:path>
                <a:path w="1365250" h="224154">
                  <a:moveTo>
                    <a:pt x="879601" y="119252"/>
                  </a:moveTo>
                  <a:lnTo>
                    <a:pt x="713486" y="119252"/>
                  </a:lnTo>
                  <a:lnTo>
                    <a:pt x="713486" y="222757"/>
                  </a:lnTo>
                  <a:lnTo>
                    <a:pt x="743838" y="222757"/>
                  </a:lnTo>
                  <a:lnTo>
                    <a:pt x="743838" y="212470"/>
                  </a:lnTo>
                  <a:lnTo>
                    <a:pt x="879601" y="212470"/>
                  </a:lnTo>
                  <a:lnTo>
                    <a:pt x="879601" y="183514"/>
                  </a:lnTo>
                  <a:lnTo>
                    <a:pt x="743838" y="183514"/>
                  </a:lnTo>
                  <a:lnTo>
                    <a:pt x="743838" y="148208"/>
                  </a:lnTo>
                  <a:lnTo>
                    <a:pt x="879601" y="148208"/>
                  </a:lnTo>
                  <a:lnTo>
                    <a:pt x="879601" y="119252"/>
                  </a:lnTo>
                  <a:close/>
                </a:path>
                <a:path w="1365250" h="224154">
                  <a:moveTo>
                    <a:pt x="879601" y="212470"/>
                  </a:moveTo>
                  <a:lnTo>
                    <a:pt x="849249" y="212470"/>
                  </a:lnTo>
                  <a:lnTo>
                    <a:pt x="849249" y="222757"/>
                  </a:lnTo>
                  <a:lnTo>
                    <a:pt x="879601" y="222757"/>
                  </a:lnTo>
                  <a:lnTo>
                    <a:pt x="879601" y="212470"/>
                  </a:lnTo>
                  <a:close/>
                </a:path>
                <a:path w="1365250" h="224154">
                  <a:moveTo>
                    <a:pt x="879601" y="148208"/>
                  </a:moveTo>
                  <a:lnTo>
                    <a:pt x="849249" y="148208"/>
                  </a:lnTo>
                  <a:lnTo>
                    <a:pt x="849249" y="183514"/>
                  </a:lnTo>
                  <a:lnTo>
                    <a:pt x="879601" y="183514"/>
                  </a:lnTo>
                  <a:lnTo>
                    <a:pt x="879601" y="148208"/>
                  </a:lnTo>
                  <a:close/>
                </a:path>
                <a:path w="1365250" h="224154">
                  <a:moveTo>
                    <a:pt x="1034034" y="188340"/>
                  </a:moveTo>
                  <a:lnTo>
                    <a:pt x="1036179" y="195845"/>
                  </a:lnTo>
                  <a:lnTo>
                    <a:pt x="1038240" y="203707"/>
                  </a:lnTo>
                  <a:lnTo>
                    <a:pt x="1040231" y="211951"/>
                  </a:lnTo>
                  <a:lnTo>
                    <a:pt x="1042162" y="220598"/>
                  </a:lnTo>
                  <a:lnTo>
                    <a:pt x="1060233" y="220479"/>
                  </a:lnTo>
                  <a:lnTo>
                    <a:pt x="1105408" y="217423"/>
                  </a:lnTo>
                  <a:lnTo>
                    <a:pt x="1124758" y="189483"/>
                  </a:lnTo>
                  <a:lnTo>
                    <a:pt x="1071752" y="189483"/>
                  </a:lnTo>
                  <a:lnTo>
                    <a:pt x="1065966" y="189412"/>
                  </a:lnTo>
                  <a:lnTo>
                    <a:pt x="1034034" y="188340"/>
                  </a:lnTo>
                  <a:close/>
                </a:path>
                <a:path w="1365250" h="224154">
                  <a:moveTo>
                    <a:pt x="956437" y="32638"/>
                  </a:moveTo>
                  <a:lnTo>
                    <a:pt x="924051" y="32638"/>
                  </a:lnTo>
                  <a:lnTo>
                    <a:pt x="924051" y="218947"/>
                  </a:lnTo>
                  <a:lnTo>
                    <a:pt x="956437" y="218947"/>
                  </a:lnTo>
                  <a:lnTo>
                    <a:pt x="956437" y="32638"/>
                  </a:lnTo>
                  <a:close/>
                </a:path>
                <a:path w="1365250" h="224154">
                  <a:moveTo>
                    <a:pt x="1125854" y="15874"/>
                  </a:moveTo>
                  <a:lnTo>
                    <a:pt x="1012443" y="15874"/>
                  </a:lnTo>
                  <a:lnTo>
                    <a:pt x="1012443" y="45719"/>
                  </a:lnTo>
                  <a:lnTo>
                    <a:pt x="1093470" y="45719"/>
                  </a:lnTo>
                  <a:lnTo>
                    <a:pt x="1093470" y="169925"/>
                  </a:lnTo>
                  <a:lnTo>
                    <a:pt x="1092112" y="178500"/>
                  </a:lnTo>
                  <a:lnTo>
                    <a:pt x="1088040" y="184610"/>
                  </a:lnTo>
                  <a:lnTo>
                    <a:pt x="1081254" y="188267"/>
                  </a:lnTo>
                  <a:lnTo>
                    <a:pt x="1071752" y="189483"/>
                  </a:lnTo>
                  <a:lnTo>
                    <a:pt x="1124758" y="189483"/>
                  </a:lnTo>
                  <a:lnTo>
                    <a:pt x="1125356" y="186150"/>
                  </a:lnTo>
                  <a:lnTo>
                    <a:pt x="1125752" y="178500"/>
                  </a:lnTo>
                  <a:lnTo>
                    <a:pt x="1125854" y="15874"/>
                  </a:lnTo>
                  <a:close/>
                </a:path>
                <a:path w="1365250" h="224154">
                  <a:moveTo>
                    <a:pt x="1072514" y="69595"/>
                  </a:moveTo>
                  <a:lnTo>
                    <a:pt x="977391" y="69595"/>
                  </a:lnTo>
                  <a:lnTo>
                    <a:pt x="977391" y="179958"/>
                  </a:lnTo>
                  <a:lnTo>
                    <a:pt x="1005966" y="179958"/>
                  </a:lnTo>
                  <a:lnTo>
                    <a:pt x="1005966" y="166115"/>
                  </a:lnTo>
                  <a:lnTo>
                    <a:pt x="1072514" y="166115"/>
                  </a:lnTo>
                  <a:lnTo>
                    <a:pt x="1072514" y="137032"/>
                  </a:lnTo>
                  <a:lnTo>
                    <a:pt x="1005966" y="137032"/>
                  </a:lnTo>
                  <a:lnTo>
                    <a:pt x="1005966" y="98678"/>
                  </a:lnTo>
                  <a:lnTo>
                    <a:pt x="1072514" y="98678"/>
                  </a:lnTo>
                  <a:lnTo>
                    <a:pt x="1072514" y="69595"/>
                  </a:lnTo>
                  <a:close/>
                </a:path>
                <a:path w="1365250" h="224154">
                  <a:moveTo>
                    <a:pt x="1072514" y="98678"/>
                  </a:moveTo>
                  <a:lnTo>
                    <a:pt x="1043939" y="98678"/>
                  </a:lnTo>
                  <a:lnTo>
                    <a:pt x="1043939" y="137032"/>
                  </a:lnTo>
                  <a:lnTo>
                    <a:pt x="1072514" y="137032"/>
                  </a:lnTo>
                  <a:lnTo>
                    <a:pt x="1072514" y="98678"/>
                  </a:lnTo>
                  <a:close/>
                </a:path>
                <a:path w="1365250" h="224154">
                  <a:moveTo>
                    <a:pt x="981201" y="253"/>
                  </a:moveTo>
                  <a:lnTo>
                    <a:pt x="954151" y="10540"/>
                  </a:lnTo>
                  <a:lnTo>
                    <a:pt x="959961" y="22377"/>
                  </a:lnTo>
                  <a:lnTo>
                    <a:pt x="965580" y="34274"/>
                  </a:lnTo>
                  <a:lnTo>
                    <a:pt x="971010" y="46241"/>
                  </a:lnTo>
                  <a:lnTo>
                    <a:pt x="976249" y="58292"/>
                  </a:lnTo>
                  <a:lnTo>
                    <a:pt x="1005966" y="47116"/>
                  </a:lnTo>
                  <a:lnTo>
                    <a:pt x="1000061" y="34829"/>
                  </a:lnTo>
                  <a:lnTo>
                    <a:pt x="993965" y="22923"/>
                  </a:lnTo>
                  <a:lnTo>
                    <a:pt x="987678" y="11398"/>
                  </a:lnTo>
                  <a:lnTo>
                    <a:pt x="981201" y="253"/>
                  </a:lnTo>
                  <a:close/>
                </a:path>
                <a:path w="1365250" h="224154">
                  <a:moveTo>
                    <a:pt x="48895" y="75945"/>
                  </a:moveTo>
                  <a:lnTo>
                    <a:pt x="0" y="75945"/>
                  </a:lnTo>
                  <a:lnTo>
                    <a:pt x="0" y="104901"/>
                  </a:lnTo>
                  <a:lnTo>
                    <a:pt x="19050" y="104901"/>
                  </a:lnTo>
                  <a:lnTo>
                    <a:pt x="19050" y="187832"/>
                  </a:lnTo>
                  <a:lnTo>
                    <a:pt x="17017" y="194055"/>
                  </a:lnTo>
                  <a:lnTo>
                    <a:pt x="12953" y="198246"/>
                  </a:lnTo>
                  <a:lnTo>
                    <a:pt x="29083" y="220090"/>
                  </a:lnTo>
                  <a:lnTo>
                    <a:pt x="37468" y="211828"/>
                  </a:lnTo>
                  <a:lnTo>
                    <a:pt x="47021" y="203231"/>
                  </a:lnTo>
                  <a:lnTo>
                    <a:pt x="57765" y="194302"/>
                  </a:lnTo>
                  <a:lnTo>
                    <a:pt x="69723" y="185038"/>
                  </a:lnTo>
                  <a:lnTo>
                    <a:pt x="68536" y="175754"/>
                  </a:lnTo>
                  <a:lnTo>
                    <a:pt x="67659" y="166766"/>
                  </a:lnTo>
                  <a:lnTo>
                    <a:pt x="67602" y="165861"/>
                  </a:lnTo>
                  <a:lnTo>
                    <a:pt x="48895" y="165861"/>
                  </a:lnTo>
                  <a:lnTo>
                    <a:pt x="48895" y="75945"/>
                  </a:lnTo>
                  <a:close/>
                </a:path>
                <a:path w="1365250" h="224154">
                  <a:moveTo>
                    <a:pt x="66928" y="149732"/>
                  </a:moveTo>
                  <a:lnTo>
                    <a:pt x="61975" y="154685"/>
                  </a:lnTo>
                  <a:lnTo>
                    <a:pt x="55879" y="160019"/>
                  </a:lnTo>
                  <a:lnTo>
                    <a:pt x="48895" y="165861"/>
                  </a:lnTo>
                  <a:lnTo>
                    <a:pt x="67602" y="165861"/>
                  </a:lnTo>
                  <a:lnTo>
                    <a:pt x="67115" y="158089"/>
                  </a:lnTo>
                  <a:lnTo>
                    <a:pt x="66928" y="149732"/>
                  </a:lnTo>
                  <a:close/>
                </a:path>
                <a:path w="1365250" h="224154">
                  <a:moveTo>
                    <a:pt x="220979" y="99948"/>
                  </a:moveTo>
                  <a:lnTo>
                    <a:pt x="61595" y="99948"/>
                  </a:lnTo>
                  <a:lnTo>
                    <a:pt x="61595" y="124078"/>
                  </a:lnTo>
                  <a:lnTo>
                    <a:pt x="220979" y="124078"/>
                  </a:lnTo>
                  <a:lnTo>
                    <a:pt x="220979" y="99948"/>
                  </a:lnTo>
                  <a:close/>
                </a:path>
                <a:path w="1365250" h="224154">
                  <a:moveTo>
                    <a:pt x="127000" y="77215"/>
                  </a:moveTo>
                  <a:lnTo>
                    <a:pt x="96012" y="77215"/>
                  </a:lnTo>
                  <a:lnTo>
                    <a:pt x="90170" y="99948"/>
                  </a:lnTo>
                  <a:lnTo>
                    <a:pt x="121285" y="99948"/>
                  </a:lnTo>
                  <a:lnTo>
                    <a:pt x="127000" y="77215"/>
                  </a:lnTo>
                  <a:close/>
                </a:path>
                <a:path w="1365250" h="224154">
                  <a:moveTo>
                    <a:pt x="204342" y="53593"/>
                  </a:moveTo>
                  <a:lnTo>
                    <a:pt x="74167" y="53593"/>
                  </a:lnTo>
                  <a:lnTo>
                    <a:pt x="74167" y="77215"/>
                  </a:lnTo>
                  <a:lnTo>
                    <a:pt x="172847" y="77215"/>
                  </a:lnTo>
                  <a:lnTo>
                    <a:pt x="172847" y="99948"/>
                  </a:lnTo>
                  <a:lnTo>
                    <a:pt x="204342" y="99948"/>
                  </a:lnTo>
                  <a:lnTo>
                    <a:pt x="204342" y="53593"/>
                  </a:lnTo>
                  <a:close/>
                </a:path>
                <a:path w="1365250" h="224154">
                  <a:moveTo>
                    <a:pt x="29972" y="4190"/>
                  </a:moveTo>
                  <a:lnTo>
                    <a:pt x="5841" y="18287"/>
                  </a:lnTo>
                  <a:lnTo>
                    <a:pt x="12864" y="28291"/>
                  </a:lnTo>
                  <a:lnTo>
                    <a:pt x="19637" y="38687"/>
                  </a:lnTo>
                  <a:lnTo>
                    <a:pt x="26148" y="49488"/>
                  </a:lnTo>
                  <a:lnTo>
                    <a:pt x="32385" y="60705"/>
                  </a:lnTo>
                  <a:lnTo>
                    <a:pt x="46847" y="52228"/>
                  </a:lnTo>
                  <a:lnTo>
                    <a:pt x="53048" y="48490"/>
                  </a:lnTo>
                  <a:lnTo>
                    <a:pt x="58547" y="45084"/>
                  </a:lnTo>
                  <a:lnTo>
                    <a:pt x="51831" y="34748"/>
                  </a:lnTo>
                  <a:lnTo>
                    <a:pt x="44831" y="24495"/>
                  </a:lnTo>
                  <a:lnTo>
                    <a:pt x="37544" y="14313"/>
                  </a:lnTo>
                  <a:lnTo>
                    <a:pt x="29972" y="4190"/>
                  </a:lnTo>
                  <a:close/>
                </a:path>
                <a:path w="1365250" h="224154">
                  <a:moveTo>
                    <a:pt x="137540" y="35686"/>
                  </a:moveTo>
                  <a:lnTo>
                    <a:pt x="106552" y="35686"/>
                  </a:lnTo>
                  <a:lnTo>
                    <a:pt x="101980" y="53593"/>
                  </a:lnTo>
                  <a:lnTo>
                    <a:pt x="133096" y="53593"/>
                  </a:lnTo>
                  <a:lnTo>
                    <a:pt x="137540" y="35686"/>
                  </a:lnTo>
                  <a:close/>
                </a:path>
                <a:path w="1365250" h="224154">
                  <a:moveTo>
                    <a:pt x="213233" y="11556"/>
                  </a:moveTo>
                  <a:lnTo>
                    <a:pt x="68834" y="11556"/>
                  </a:lnTo>
                  <a:lnTo>
                    <a:pt x="68834" y="35686"/>
                  </a:lnTo>
                  <a:lnTo>
                    <a:pt x="213233" y="35686"/>
                  </a:lnTo>
                  <a:lnTo>
                    <a:pt x="213233" y="11556"/>
                  </a:lnTo>
                  <a:close/>
                </a:path>
                <a:path w="1365250" h="224154">
                  <a:moveTo>
                    <a:pt x="824611" y="1777"/>
                  </a:moveTo>
                  <a:lnTo>
                    <a:pt x="782320" y="1777"/>
                  </a:lnTo>
                  <a:lnTo>
                    <a:pt x="765911" y="21776"/>
                  </a:lnTo>
                  <a:lnTo>
                    <a:pt x="744299" y="41179"/>
                  </a:lnTo>
                  <a:lnTo>
                    <a:pt x="717472" y="59963"/>
                  </a:lnTo>
                  <a:lnTo>
                    <a:pt x="685418" y="78104"/>
                  </a:lnTo>
                  <a:lnTo>
                    <a:pt x="690657" y="84464"/>
                  </a:lnTo>
                  <a:lnTo>
                    <a:pt x="695705" y="90979"/>
                  </a:lnTo>
                  <a:lnTo>
                    <a:pt x="700563" y="97661"/>
                  </a:lnTo>
                  <a:lnTo>
                    <a:pt x="705230" y="104520"/>
                  </a:lnTo>
                  <a:lnTo>
                    <a:pt x="712614" y="100161"/>
                  </a:lnTo>
                  <a:lnTo>
                    <a:pt x="719724" y="95837"/>
                  </a:lnTo>
                  <a:lnTo>
                    <a:pt x="726572" y="91537"/>
                  </a:lnTo>
                  <a:lnTo>
                    <a:pt x="733171" y="87248"/>
                  </a:lnTo>
                  <a:lnTo>
                    <a:pt x="899013" y="87248"/>
                  </a:lnTo>
                  <a:lnTo>
                    <a:pt x="901830" y="83617"/>
                  </a:lnTo>
                  <a:lnTo>
                    <a:pt x="907541" y="76326"/>
                  </a:lnTo>
                  <a:lnTo>
                    <a:pt x="898349" y="71881"/>
                  </a:lnTo>
                  <a:lnTo>
                    <a:pt x="754761" y="71881"/>
                  </a:lnTo>
                  <a:lnTo>
                    <a:pt x="767072" y="62309"/>
                  </a:lnTo>
                  <a:lnTo>
                    <a:pt x="778097" y="52831"/>
                  </a:lnTo>
                  <a:lnTo>
                    <a:pt x="787836" y="43449"/>
                  </a:lnTo>
                  <a:lnTo>
                    <a:pt x="796289" y="34162"/>
                  </a:lnTo>
                  <a:lnTo>
                    <a:pt x="838578" y="34162"/>
                  </a:lnTo>
                  <a:lnTo>
                    <a:pt x="833782" y="30249"/>
                  </a:lnTo>
                  <a:lnTo>
                    <a:pt x="816610" y="11556"/>
                  </a:lnTo>
                  <a:lnTo>
                    <a:pt x="824611" y="1777"/>
                  </a:lnTo>
                  <a:close/>
                </a:path>
                <a:path w="1365250" h="224154">
                  <a:moveTo>
                    <a:pt x="898323" y="88137"/>
                  </a:moveTo>
                  <a:lnTo>
                    <a:pt x="859916" y="88137"/>
                  </a:lnTo>
                  <a:lnTo>
                    <a:pt x="866487" y="92065"/>
                  </a:lnTo>
                  <a:lnTo>
                    <a:pt x="873236" y="95837"/>
                  </a:lnTo>
                  <a:lnTo>
                    <a:pt x="880151" y="99442"/>
                  </a:lnTo>
                  <a:lnTo>
                    <a:pt x="887222" y="102869"/>
                  </a:lnTo>
                  <a:lnTo>
                    <a:pt x="891647" y="96865"/>
                  </a:lnTo>
                  <a:lnTo>
                    <a:pt x="896524" y="90455"/>
                  </a:lnTo>
                  <a:lnTo>
                    <a:pt x="898323" y="88137"/>
                  </a:lnTo>
                  <a:close/>
                </a:path>
                <a:path w="1365250" h="224154">
                  <a:moveTo>
                    <a:pt x="899013" y="87248"/>
                  </a:moveTo>
                  <a:lnTo>
                    <a:pt x="733171" y="87248"/>
                  </a:lnTo>
                  <a:lnTo>
                    <a:pt x="733171" y="100456"/>
                  </a:lnTo>
                  <a:lnTo>
                    <a:pt x="859916" y="100456"/>
                  </a:lnTo>
                  <a:lnTo>
                    <a:pt x="859916" y="88137"/>
                  </a:lnTo>
                  <a:lnTo>
                    <a:pt x="898323" y="88137"/>
                  </a:lnTo>
                  <a:lnTo>
                    <a:pt x="899013" y="87248"/>
                  </a:lnTo>
                  <a:close/>
                </a:path>
                <a:path w="1365250" h="224154">
                  <a:moveTo>
                    <a:pt x="838578" y="34162"/>
                  </a:moveTo>
                  <a:lnTo>
                    <a:pt x="796289" y="34162"/>
                  </a:lnTo>
                  <a:lnTo>
                    <a:pt x="805505" y="44378"/>
                  </a:lnTo>
                  <a:lnTo>
                    <a:pt x="815244" y="54070"/>
                  </a:lnTo>
                  <a:lnTo>
                    <a:pt x="825507" y="63238"/>
                  </a:lnTo>
                  <a:lnTo>
                    <a:pt x="836295" y="71881"/>
                  </a:lnTo>
                  <a:lnTo>
                    <a:pt x="898349" y="71881"/>
                  </a:lnTo>
                  <a:lnTo>
                    <a:pt x="879224" y="62634"/>
                  </a:lnTo>
                  <a:lnTo>
                    <a:pt x="854646" y="47275"/>
                  </a:lnTo>
                  <a:lnTo>
                    <a:pt x="838578" y="34162"/>
                  </a:lnTo>
                  <a:close/>
                </a:path>
                <a:path w="1365250" h="224154">
                  <a:moveTo>
                    <a:pt x="281304" y="18287"/>
                  </a:moveTo>
                  <a:lnTo>
                    <a:pt x="250951" y="28955"/>
                  </a:lnTo>
                  <a:lnTo>
                    <a:pt x="262661" y="63912"/>
                  </a:lnTo>
                  <a:lnTo>
                    <a:pt x="277002" y="95630"/>
                  </a:lnTo>
                  <a:lnTo>
                    <a:pt x="293939" y="124110"/>
                  </a:lnTo>
                  <a:lnTo>
                    <a:pt x="313436" y="149351"/>
                  </a:lnTo>
                  <a:lnTo>
                    <a:pt x="295080" y="162048"/>
                  </a:lnTo>
                  <a:lnTo>
                    <a:pt x="274891" y="173291"/>
                  </a:lnTo>
                  <a:lnTo>
                    <a:pt x="252892" y="183106"/>
                  </a:lnTo>
                  <a:lnTo>
                    <a:pt x="229108" y="191515"/>
                  </a:lnTo>
                  <a:lnTo>
                    <a:pt x="235559" y="199070"/>
                  </a:lnTo>
                  <a:lnTo>
                    <a:pt x="241569" y="206708"/>
                  </a:lnTo>
                  <a:lnTo>
                    <a:pt x="247128" y="214465"/>
                  </a:lnTo>
                  <a:lnTo>
                    <a:pt x="252222" y="222376"/>
                  </a:lnTo>
                  <a:lnTo>
                    <a:pt x="276322" y="212347"/>
                  </a:lnTo>
                  <a:lnTo>
                    <a:pt x="298719" y="200913"/>
                  </a:lnTo>
                  <a:lnTo>
                    <a:pt x="319426" y="188051"/>
                  </a:lnTo>
                  <a:lnTo>
                    <a:pt x="338454" y="173735"/>
                  </a:lnTo>
                  <a:lnTo>
                    <a:pt x="406016" y="173735"/>
                  </a:lnTo>
                  <a:lnTo>
                    <a:pt x="402955" y="172465"/>
                  </a:lnTo>
                  <a:lnTo>
                    <a:pt x="382299" y="161702"/>
                  </a:lnTo>
                  <a:lnTo>
                    <a:pt x="363727" y="149605"/>
                  </a:lnTo>
                  <a:lnTo>
                    <a:pt x="381668" y="126872"/>
                  </a:lnTo>
                  <a:lnTo>
                    <a:pt x="338327" y="126872"/>
                  </a:lnTo>
                  <a:lnTo>
                    <a:pt x="321042" y="104798"/>
                  </a:lnTo>
                  <a:lnTo>
                    <a:pt x="305768" y="79343"/>
                  </a:lnTo>
                  <a:lnTo>
                    <a:pt x="292518" y="50506"/>
                  </a:lnTo>
                  <a:lnTo>
                    <a:pt x="281304" y="18287"/>
                  </a:lnTo>
                  <a:close/>
                </a:path>
                <a:path w="1365250" h="224154">
                  <a:moveTo>
                    <a:pt x="406016" y="173735"/>
                  </a:moveTo>
                  <a:lnTo>
                    <a:pt x="338454" y="173735"/>
                  </a:lnTo>
                  <a:lnTo>
                    <a:pt x="357931" y="188452"/>
                  </a:lnTo>
                  <a:lnTo>
                    <a:pt x="379015" y="201167"/>
                  </a:lnTo>
                  <a:lnTo>
                    <a:pt x="401695" y="211883"/>
                  </a:lnTo>
                  <a:lnTo>
                    <a:pt x="425958" y="220598"/>
                  </a:lnTo>
                  <a:lnTo>
                    <a:pt x="430841" y="213977"/>
                  </a:lnTo>
                  <a:lnTo>
                    <a:pt x="436546" y="206676"/>
                  </a:lnTo>
                  <a:lnTo>
                    <a:pt x="443085" y="198685"/>
                  </a:lnTo>
                  <a:lnTo>
                    <a:pt x="450468" y="189991"/>
                  </a:lnTo>
                  <a:lnTo>
                    <a:pt x="425682" y="181895"/>
                  </a:lnTo>
                  <a:lnTo>
                    <a:pt x="406016" y="173735"/>
                  </a:lnTo>
                  <a:close/>
                </a:path>
                <a:path w="1365250" h="224154">
                  <a:moveTo>
                    <a:pt x="393318" y="14731"/>
                  </a:moveTo>
                  <a:lnTo>
                    <a:pt x="385030" y="47166"/>
                  </a:lnTo>
                  <a:lnTo>
                    <a:pt x="373110" y="76660"/>
                  </a:lnTo>
                  <a:lnTo>
                    <a:pt x="357546" y="103225"/>
                  </a:lnTo>
                  <a:lnTo>
                    <a:pt x="338327" y="126872"/>
                  </a:lnTo>
                  <a:lnTo>
                    <a:pt x="381668" y="126872"/>
                  </a:lnTo>
                  <a:lnTo>
                    <a:pt x="385038" y="122602"/>
                  </a:lnTo>
                  <a:lnTo>
                    <a:pt x="402669" y="92455"/>
                  </a:lnTo>
                  <a:lnTo>
                    <a:pt x="416609" y="59166"/>
                  </a:lnTo>
                  <a:lnTo>
                    <a:pt x="426847" y="22732"/>
                  </a:lnTo>
                  <a:lnTo>
                    <a:pt x="393318" y="14731"/>
                  </a:lnTo>
                  <a:close/>
                </a:path>
                <a:path w="1365250" h="224154">
                  <a:moveTo>
                    <a:pt x="341375" y="0"/>
                  </a:moveTo>
                  <a:lnTo>
                    <a:pt x="312292" y="9778"/>
                  </a:lnTo>
                  <a:lnTo>
                    <a:pt x="319053" y="24163"/>
                  </a:lnTo>
                  <a:lnTo>
                    <a:pt x="325231" y="38179"/>
                  </a:lnTo>
                  <a:lnTo>
                    <a:pt x="330813" y="51837"/>
                  </a:lnTo>
                  <a:lnTo>
                    <a:pt x="335788" y="65150"/>
                  </a:lnTo>
                  <a:lnTo>
                    <a:pt x="366522" y="53593"/>
                  </a:lnTo>
                  <a:lnTo>
                    <a:pt x="360306" y="39165"/>
                  </a:lnTo>
                  <a:lnTo>
                    <a:pt x="354044" y="25415"/>
                  </a:lnTo>
                  <a:lnTo>
                    <a:pt x="347733" y="12356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45049" y="3750691"/>
              <a:ext cx="1365250" cy="224154"/>
            </a:xfrm>
            <a:custGeom>
              <a:avLst/>
              <a:gdLst/>
              <a:ahLst/>
              <a:cxnLst/>
              <a:rect l="l" t="t" r="r" b="b"/>
              <a:pathLst>
                <a:path w="1365250" h="224154">
                  <a:moveTo>
                    <a:pt x="108965" y="161670"/>
                  </a:moveTo>
                  <a:lnTo>
                    <a:pt x="108965" y="186181"/>
                  </a:lnTo>
                  <a:lnTo>
                    <a:pt x="178562" y="186181"/>
                  </a:lnTo>
                  <a:lnTo>
                    <a:pt x="178562" y="161670"/>
                  </a:lnTo>
                  <a:lnTo>
                    <a:pt x="108965" y="161670"/>
                  </a:lnTo>
                  <a:close/>
                </a:path>
                <a:path w="1365250" h="224154">
                  <a:moveTo>
                    <a:pt x="1301750" y="159130"/>
                  </a:moveTo>
                  <a:lnTo>
                    <a:pt x="1294179" y="168400"/>
                  </a:lnTo>
                  <a:lnTo>
                    <a:pt x="1285001" y="176799"/>
                  </a:lnTo>
                  <a:lnTo>
                    <a:pt x="1274228" y="184366"/>
                  </a:lnTo>
                  <a:lnTo>
                    <a:pt x="1261872" y="191134"/>
                  </a:lnTo>
                  <a:lnTo>
                    <a:pt x="1344549" y="190753"/>
                  </a:lnTo>
                  <a:lnTo>
                    <a:pt x="1334093" y="182348"/>
                  </a:lnTo>
                  <a:lnTo>
                    <a:pt x="1323482" y="174275"/>
                  </a:lnTo>
                  <a:lnTo>
                    <a:pt x="1312705" y="166536"/>
                  </a:lnTo>
                  <a:lnTo>
                    <a:pt x="1301750" y="159130"/>
                  </a:lnTo>
                  <a:close/>
                </a:path>
                <a:path w="1365250" h="224154">
                  <a:moveTo>
                    <a:pt x="581151" y="154431"/>
                  </a:moveTo>
                  <a:lnTo>
                    <a:pt x="581151" y="184403"/>
                  </a:lnTo>
                  <a:lnTo>
                    <a:pt x="633602" y="184403"/>
                  </a:lnTo>
                  <a:lnTo>
                    <a:pt x="633602" y="154431"/>
                  </a:lnTo>
                  <a:lnTo>
                    <a:pt x="581151" y="154431"/>
                  </a:lnTo>
                  <a:close/>
                </a:path>
                <a:path w="1365250" h="224154">
                  <a:moveTo>
                    <a:pt x="743838" y="148208"/>
                  </a:moveTo>
                  <a:lnTo>
                    <a:pt x="743838" y="183514"/>
                  </a:lnTo>
                  <a:lnTo>
                    <a:pt x="849249" y="183514"/>
                  </a:lnTo>
                  <a:lnTo>
                    <a:pt x="849249" y="148208"/>
                  </a:lnTo>
                  <a:lnTo>
                    <a:pt x="743838" y="148208"/>
                  </a:lnTo>
                  <a:close/>
                </a:path>
                <a:path w="1365250" h="224154">
                  <a:moveTo>
                    <a:pt x="78612" y="137540"/>
                  </a:moveTo>
                  <a:lnTo>
                    <a:pt x="208914" y="137540"/>
                  </a:lnTo>
                  <a:lnTo>
                    <a:pt x="208914" y="222376"/>
                  </a:lnTo>
                  <a:lnTo>
                    <a:pt x="178562" y="222376"/>
                  </a:lnTo>
                  <a:lnTo>
                    <a:pt x="178562" y="210311"/>
                  </a:lnTo>
                  <a:lnTo>
                    <a:pt x="108965" y="210311"/>
                  </a:lnTo>
                  <a:lnTo>
                    <a:pt x="108965" y="222503"/>
                  </a:lnTo>
                  <a:lnTo>
                    <a:pt x="78612" y="222503"/>
                  </a:lnTo>
                  <a:lnTo>
                    <a:pt x="78612" y="137540"/>
                  </a:lnTo>
                  <a:close/>
                </a:path>
                <a:path w="1365250" h="224154">
                  <a:moveTo>
                    <a:pt x="713486" y="119252"/>
                  </a:moveTo>
                  <a:lnTo>
                    <a:pt x="879601" y="119252"/>
                  </a:lnTo>
                  <a:lnTo>
                    <a:pt x="879601" y="222757"/>
                  </a:lnTo>
                  <a:lnTo>
                    <a:pt x="849249" y="222757"/>
                  </a:lnTo>
                  <a:lnTo>
                    <a:pt x="849249" y="212470"/>
                  </a:lnTo>
                  <a:lnTo>
                    <a:pt x="743838" y="212470"/>
                  </a:lnTo>
                  <a:lnTo>
                    <a:pt x="743838" y="222757"/>
                  </a:lnTo>
                  <a:lnTo>
                    <a:pt x="713486" y="222757"/>
                  </a:lnTo>
                  <a:lnTo>
                    <a:pt x="713486" y="119252"/>
                  </a:lnTo>
                  <a:close/>
                </a:path>
                <a:path w="1365250" h="224154">
                  <a:moveTo>
                    <a:pt x="1005966" y="98678"/>
                  </a:moveTo>
                  <a:lnTo>
                    <a:pt x="1005966" y="137032"/>
                  </a:lnTo>
                  <a:lnTo>
                    <a:pt x="1043939" y="137032"/>
                  </a:lnTo>
                  <a:lnTo>
                    <a:pt x="1043939" y="98678"/>
                  </a:lnTo>
                  <a:lnTo>
                    <a:pt x="1005966" y="98678"/>
                  </a:lnTo>
                  <a:close/>
                </a:path>
                <a:path w="1365250" h="224154">
                  <a:moveTo>
                    <a:pt x="581151" y="97154"/>
                  </a:moveTo>
                  <a:lnTo>
                    <a:pt x="581151" y="126364"/>
                  </a:lnTo>
                  <a:lnTo>
                    <a:pt x="633602" y="126364"/>
                  </a:lnTo>
                  <a:lnTo>
                    <a:pt x="633602" y="97154"/>
                  </a:lnTo>
                  <a:lnTo>
                    <a:pt x="581151" y="97154"/>
                  </a:lnTo>
                  <a:close/>
                </a:path>
                <a:path w="1365250" h="224154">
                  <a:moveTo>
                    <a:pt x="1291717" y="81914"/>
                  </a:moveTo>
                  <a:lnTo>
                    <a:pt x="1315847" y="81914"/>
                  </a:lnTo>
                  <a:lnTo>
                    <a:pt x="1315847" y="103377"/>
                  </a:lnTo>
                  <a:lnTo>
                    <a:pt x="1315587" y="112327"/>
                  </a:lnTo>
                  <a:lnTo>
                    <a:pt x="1314815" y="120872"/>
                  </a:lnTo>
                  <a:lnTo>
                    <a:pt x="1313543" y="128988"/>
                  </a:lnTo>
                  <a:lnTo>
                    <a:pt x="1311782" y="136651"/>
                  </a:lnTo>
                  <a:lnTo>
                    <a:pt x="1326237" y="145343"/>
                  </a:lnTo>
                  <a:lnTo>
                    <a:pt x="1339881" y="153892"/>
                  </a:lnTo>
                  <a:lnTo>
                    <a:pt x="1352716" y="162298"/>
                  </a:lnTo>
                  <a:lnTo>
                    <a:pt x="1364742" y="170560"/>
                  </a:lnTo>
                  <a:lnTo>
                    <a:pt x="1347597" y="190753"/>
                  </a:lnTo>
                  <a:lnTo>
                    <a:pt x="1365123" y="190372"/>
                  </a:lnTo>
                  <a:lnTo>
                    <a:pt x="1362694" y="196564"/>
                  </a:lnTo>
                  <a:lnTo>
                    <a:pt x="1360551" y="202945"/>
                  </a:lnTo>
                  <a:lnTo>
                    <a:pt x="1358693" y="209518"/>
                  </a:lnTo>
                  <a:lnTo>
                    <a:pt x="1357122" y="216280"/>
                  </a:lnTo>
                  <a:lnTo>
                    <a:pt x="1333170" y="216257"/>
                  </a:lnTo>
                  <a:lnTo>
                    <a:pt x="1290220" y="216066"/>
                  </a:lnTo>
                  <a:lnTo>
                    <a:pt x="1240964" y="214963"/>
                  </a:lnTo>
                  <a:lnTo>
                    <a:pt x="1198499" y="204469"/>
                  </a:lnTo>
                  <a:lnTo>
                    <a:pt x="1175639" y="189356"/>
                  </a:lnTo>
                  <a:lnTo>
                    <a:pt x="1173491" y="199669"/>
                  </a:lnTo>
                  <a:lnTo>
                    <a:pt x="1170844" y="208899"/>
                  </a:lnTo>
                  <a:lnTo>
                    <a:pt x="1167673" y="217056"/>
                  </a:lnTo>
                  <a:lnTo>
                    <a:pt x="1163954" y="224154"/>
                  </a:lnTo>
                  <a:lnTo>
                    <a:pt x="1159595" y="218938"/>
                  </a:lnTo>
                  <a:lnTo>
                    <a:pt x="1154509" y="213375"/>
                  </a:lnTo>
                  <a:lnTo>
                    <a:pt x="1148685" y="207456"/>
                  </a:lnTo>
                  <a:lnTo>
                    <a:pt x="1142111" y="201167"/>
                  </a:lnTo>
                  <a:lnTo>
                    <a:pt x="1147683" y="189954"/>
                  </a:lnTo>
                  <a:lnTo>
                    <a:pt x="1151635" y="175752"/>
                  </a:lnTo>
                  <a:lnTo>
                    <a:pt x="1153969" y="158573"/>
                  </a:lnTo>
                  <a:lnTo>
                    <a:pt x="1154684" y="138429"/>
                  </a:lnTo>
                  <a:lnTo>
                    <a:pt x="1178941" y="138429"/>
                  </a:lnTo>
                  <a:lnTo>
                    <a:pt x="1179068" y="146938"/>
                  </a:lnTo>
                  <a:lnTo>
                    <a:pt x="1178941" y="154812"/>
                  </a:lnTo>
                  <a:lnTo>
                    <a:pt x="1178559" y="162305"/>
                  </a:lnTo>
                  <a:lnTo>
                    <a:pt x="1181989" y="165480"/>
                  </a:lnTo>
                  <a:lnTo>
                    <a:pt x="1185545" y="168401"/>
                  </a:lnTo>
                  <a:lnTo>
                    <a:pt x="1189227" y="171068"/>
                  </a:lnTo>
                  <a:lnTo>
                    <a:pt x="1189227" y="129031"/>
                  </a:lnTo>
                  <a:lnTo>
                    <a:pt x="1144397" y="129031"/>
                  </a:lnTo>
                  <a:lnTo>
                    <a:pt x="1144397" y="106679"/>
                  </a:lnTo>
                  <a:lnTo>
                    <a:pt x="1246631" y="106679"/>
                  </a:lnTo>
                  <a:lnTo>
                    <a:pt x="1246631" y="129031"/>
                  </a:lnTo>
                  <a:lnTo>
                    <a:pt x="1216659" y="129031"/>
                  </a:lnTo>
                  <a:lnTo>
                    <a:pt x="1216659" y="143255"/>
                  </a:lnTo>
                  <a:lnTo>
                    <a:pt x="1243202" y="143255"/>
                  </a:lnTo>
                  <a:lnTo>
                    <a:pt x="1243202" y="165226"/>
                  </a:lnTo>
                  <a:lnTo>
                    <a:pt x="1216659" y="165226"/>
                  </a:lnTo>
                  <a:lnTo>
                    <a:pt x="1216659" y="185292"/>
                  </a:lnTo>
                  <a:lnTo>
                    <a:pt x="1224706" y="187650"/>
                  </a:lnTo>
                  <a:lnTo>
                    <a:pt x="1233408" y="189388"/>
                  </a:lnTo>
                  <a:lnTo>
                    <a:pt x="1242752" y="190507"/>
                  </a:lnTo>
                  <a:lnTo>
                    <a:pt x="1252727" y="191007"/>
                  </a:lnTo>
                  <a:lnTo>
                    <a:pt x="1248775" y="185267"/>
                  </a:lnTo>
                  <a:lnTo>
                    <a:pt x="1244727" y="179847"/>
                  </a:lnTo>
                  <a:lnTo>
                    <a:pt x="1240583" y="174738"/>
                  </a:lnTo>
                  <a:lnTo>
                    <a:pt x="1236345" y="169925"/>
                  </a:lnTo>
                  <a:lnTo>
                    <a:pt x="1248060" y="166016"/>
                  </a:lnTo>
                  <a:lnTo>
                    <a:pt x="1283037" y="139932"/>
                  </a:lnTo>
                  <a:lnTo>
                    <a:pt x="1291717" y="101980"/>
                  </a:lnTo>
                  <a:lnTo>
                    <a:pt x="1291717" y="81914"/>
                  </a:lnTo>
                  <a:close/>
                </a:path>
                <a:path w="1365250" h="224154">
                  <a:moveTo>
                    <a:pt x="127000" y="77215"/>
                  </a:moveTo>
                  <a:lnTo>
                    <a:pt x="121285" y="99948"/>
                  </a:lnTo>
                  <a:lnTo>
                    <a:pt x="172847" y="99948"/>
                  </a:lnTo>
                  <a:lnTo>
                    <a:pt x="172847" y="77215"/>
                  </a:lnTo>
                  <a:lnTo>
                    <a:pt x="127000" y="77215"/>
                  </a:lnTo>
                  <a:close/>
                </a:path>
                <a:path w="1365250" h="224154">
                  <a:moveTo>
                    <a:pt x="0" y="75945"/>
                  </a:moveTo>
                  <a:lnTo>
                    <a:pt x="48895" y="75945"/>
                  </a:lnTo>
                  <a:lnTo>
                    <a:pt x="48895" y="165861"/>
                  </a:lnTo>
                  <a:lnTo>
                    <a:pt x="55879" y="160019"/>
                  </a:lnTo>
                  <a:lnTo>
                    <a:pt x="61975" y="154685"/>
                  </a:lnTo>
                  <a:lnTo>
                    <a:pt x="66928" y="149732"/>
                  </a:lnTo>
                  <a:lnTo>
                    <a:pt x="67115" y="158089"/>
                  </a:lnTo>
                  <a:lnTo>
                    <a:pt x="67659" y="166766"/>
                  </a:lnTo>
                  <a:lnTo>
                    <a:pt x="68536" y="175754"/>
                  </a:lnTo>
                  <a:lnTo>
                    <a:pt x="69723" y="185038"/>
                  </a:lnTo>
                  <a:lnTo>
                    <a:pt x="57765" y="194302"/>
                  </a:lnTo>
                  <a:lnTo>
                    <a:pt x="47021" y="203231"/>
                  </a:lnTo>
                  <a:lnTo>
                    <a:pt x="37468" y="211828"/>
                  </a:lnTo>
                  <a:lnTo>
                    <a:pt x="29083" y="220090"/>
                  </a:lnTo>
                  <a:lnTo>
                    <a:pt x="12953" y="198246"/>
                  </a:lnTo>
                  <a:lnTo>
                    <a:pt x="17017" y="194055"/>
                  </a:lnTo>
                  <a:lnTo>
                    <a:pt x="19050" y="187832"/>
                  </a:lnTo>
                  <a:lnTo>
                    <a:pt x="19050" y="179450"/>
                  </a:lnTo>
                  <a:lnTo>
                    <a:pt x="19050" y="104901"/>
                  </a:lnTo>
                  <a:lnTo>
                    <a:pt x="0" y="104901"/>
                  </a:lnTo>
                  <a:lnTo>
                    <a:pt x="0" y="75945"/>
                  </a:lnTo>
                  <a:close/>
                </a:path>
                <a:path w="1365250" h="224154">
                  <a:moveTo>
                    <a:pt x="977391" y="69595"/>
                  </a:moveTo>
                  <a:lnTo>
                    <a:pt x="1072514" y="69595"/>
                  </a:lnTo>
                  <a:lnTo>
                    <a:pt x="1072514" y="166115"/>
                  </a:lnTo>
                  <a:lnTo>
                    <a:pt x="1005966" y="166115"/>
                  </a:lnTo>
                  <a:lnTo>
                    <a:pt x="1005966" y="179958"/>
                  </a:lnTo>
                  <a:lnTo>
                    <a:pt x="977391" y="179958"/>
                  </a:lnTo>
                  <a:lnTo>
                    <a:pt x="977391" y="69595"/>
                  </a:lnTo>
                  <a:close/>
                </a:path>
                <a:path w="1365250" h="224154">
                  <a:moveTo>
                    <a:pt x="1179829" y="62483"/>
                  </a:moveTo>
                  <a:lnTo>
                    <a:pt x="1179829" y="75437"/>
                  </a:lnTo>
                  <a:lnTo>
                    <a:pt x="1215517" y="75437"/>
                  </a:lnTo>
                  <a:lnTo>
                    <a:pt x="1215517" y="62483"/>
                  </a:lnTo>
                  <a:lnTo>
                    <a:pt x="1179829" y="62483"/>
                  </a:lnTo>
                  <a:close/>
                </a:path>
                <a:path w="1365250" h="224154">
                  <a:moveTo>
                    <a:pt x="581151" y="39750"/>
                  </a:moveTo>
                  <a:lnTo>
                    <a:pt x="581151" y="68960"/>
                  </a:lnTo>
                  <a:lnTo>
                    <a:pt x="633602" y="68960"/>
                  </a:lnTo>
                  <a:lnTo>
                    <a:pt x="633602" y="39750"/>
                  </a:lnTo>
                  <a:lnTo>
                    <a:pt x="581151" y="39750"/>
                  </a:lnTo>
                  <a:close/>
                </a:path>
                <a:path w="1365250" h="224154">
                  <a:moveTo>
                    <a:pt x="796289" y="34162"/>
                  </a:moveTo>
                  <a:lnTo>
                    <a:pt x="787836" y="43449"/>
                  </a:lnTo>
                  <a:lnTo>
                    <a:pt x="778097" y="52831"/>
                  </a:lnTo>
                  <a:lnTo>
                    <a:pt x="767072" y="62309"/>
                  </a:lnTo>
                  <a:lnTo>
                    <a:pt x="754761" y="71881"/>
                  </a:lnTo>
                  <a:lnTo>
                    <a:pt x="836295" y="71881"/>
                  </a:lnTo>
                  <a:lnTo>
                    <a:pt x="825507" y="63238"/>
                  </a:lnTo>
                  <a:lnTo>
                    <a:pt x="815244" y="54070"/>
                  </a:lnTo>
                  <a:lnTo>
                    <a:pt x="805505" y="44378"/>
                  </a:lnTo>
                  <a:lnTo>
                    <a:pt x="796289" y="34162"/>
                  </a:lnTo>
                  <a:close/>
                </a:path>
                <a:path w="1365250" h="224154">
                  <a:moveTo>
                    <a:pt x="924051" y="32638"/>
                  </a:moveTo>
                  <a:lnTo>
                    <a:pt x="956437" y="32638"/>
                  </a:lnTo>
                  <a:lnTo>
                    <a:pt x="956437" y="218947"/>
                  </a:lnTo>
                  <a:lnTo>
                    <a:pt x="924051" y="218947"/>
                  </a:lnTo>
                  <a:lnTo>
                    <a:pt x="924051" y="32638"/>
                  </a:lnTo>
                  <a:close/>
                </a:path>
                <a:path w="1365250" h="224154">
                  <a:moveTo>
                    <a:pt x="1179829" y="30733"/>
                  </a:moveTo>
                  <a:lnTo>
                    <a:pt x="1179829" y="43687"/>
                  </a:lnTo>
                  <a:lnTo>
                    <a:pt x="1215517" y="43687"/>
                  </a:lnTo>
                  <a:lnTo>
                    <a:pt x="1215517" y="30733"/>
                  </a:lnTo>
                  <a:lnTo>
                    <a:pt x="1179829" y="30733"/>
                  </a:lnTo>
                  <a:close/>
                </a:path>
                <a:path w="1365250" h="224154">
                  <a:moveTo>
                    <a:pt x="1012443" y="15874"/>
                  </a:moveTo>
                  <a:lnTo>
                    <a:pt x="1125854" y="15874"/>
                  </a:lnTo>
                  <a:lnTo>
                    <a:pt x="1125854" y="176529"/>
                  </a:lnTo>
                  <a:lnTo>
                    <a:pt x="1112774" y="213613"/>
                  </a:lnTo>
                  <a:lnTo>
                    <a:pt x="1075197" y="220122"/>
                  </a:lnTo>
                  <a:lnTo>
                    <a:pt x="1042162" y="220598"/>
                  </a:lnTo>
                  <a:lnTo>
                    <a:pt x="1040231" y="211951"/>
                  </a:lnTo>
                  <a:lnTo>
                    <a:pt x="1038240" y="203707"/>
                  </a:lnTo>
                  <a:lnTo>
                    <a:pt x="1036179" y="195845"/>
                  </a:lnTo>
                  <a:lnTo>
                    <a:pt x="1034034" y="188340"/>
                  </a:lnTo>
                  <a:lnTo>
                    <a:pt x="1047107" y="188841"/>
                  </a:lnTo>
                  <a:lnTo>
                    <a:pt x="1057751" y="189198"/>
                  </a:lnTo>
                  <a:lnTo>
                    <a:pt x="1065966" y="189412"/>
                  </a:lnTo>
                  <a:lnTo>
                    <a:pt x="1071752" y="189483"/>
                  </a:lnTo>
                  <a:lnTo>
                    <a:pt x="1081254" y="188267"/>
                  </a:lnTo>
                  <a:lnTo>
                    <a:pt x="1088040" y="184610"/>
                  </a:lnTo>
                  <a:lnTo>
                    <a:pt x="1092112" y="178500"/>
                  </a:lnTo>
                  <a:lnTo>
                    <a:pt x="1093470" y="169925"/>
                  </a:lnTo>
                  <a:lnTo>
                    <a:pt x="1093470" y="45719"/>
                  </a:lnTo>
                  <a:lnTo>
                    <a:pt x="1012443" y="45719"/>
                  </a:lnTo>
                  <a:lnTo>
                    <a:pt x="1012443" y="15874"/>
                  </a:lnTo>
                  <a:close/>
                </a:path>
                <a:path w="1365250" h="224154">
                  <a:moveTo>
                    <a:pt x="393318" y="14731"/>
                  </a:moveTo>
                  <a:lnTo>
                    <a:pt x="426847" y="22732"/>
                  </a:lnTo>
                  <a:lnTo>
                    <a:pt x="416609" y="59166"/>
                  </a:lnTo>
                  <a:lnTo>
                    <a:pt x="402669" y="92455"/>
                  </a:lnTo>
                  <a:lnTo>
                    <a:pt x="385038" y="122602"/>
                  </a:lnTo>
                  <a:lnTo>
                    <a:pt x="363727" y="149605"/>
                  </a:lnTo>
                  <a:lnTo>
                    <a:pt x="382299" y="161702"/>
                  </a:lnTo>
                  <a:lnTo>
                    <a:pt x="402955" y="172465"/>
                  </a:lnTo>
                  <a:lnTo>
                    <a:pt x="425682" y="181895"/>
                  </a:lnTo>
                  <a:lnTo>
                    <a:pt x="450468" y="189991"/>
                  </a:lnTo>
                  <a:lnTo>
                    <a:pt x="443085" y="198685"/>
                  </a:lnTo>
                  <a:lnTo>
                    <a:pt x="436546" y="206676"/>
                  </a:lnTo>
                  <a:lnTo>
                    <a:pt x="430841" y="213977"/>
                  </a:lnTo>
                  <a:lnTo>
                    <a:pt x="425958" y="220598"/>
                  </a:lnTo>
                  <a:lnTo>
                    <a:pt x="401695" y="211883"/>
                  </a:lnTo>
                  <a:lnTo>
                    <a:pt x="379015" y="201167"/>
                  </a:lnTo>
                  <a:lnTo>
                    <a:pt x="357931" y="188452"/>
                  </a:lnTo>
                  <a:lnTo>
                    <a:pt x="338454" y="173735"/>
                  </a:lnTo>
                  <a:lnTo>
                    <a:pt x="319426" y="188051"/>
                  </a:lnTo>
                  <a:lnTo>
                    <a:pt x="298719" y="200913"/>
                  </a:lnTo>
                  <a:lnTo>
                    <a:pt x="276322" y="212347"/>
                  </a:lnTo>
                  <a:lnTo>
                    <a:pt x="252222" y="222376"/>
                  </a:lnTo>
                  <a:lnTo>
                    <a:pt x="247128" y="214465"/>
                  </a:lnTo>
                  <a:lnTo>
                    <a:pt x="241569" y="206708"/>
                  </a:lnTo>
                  <a:lnTo>
                    <a:pt x="235559" y="199070"/>
                  </a:lnTo>
                  <a:lnTo>
                    <a:pt x="229108" y="191515"/>
                  </a:lnTo>
                  <a:lnTo>
                    <a:pt x="252892" y="183106"/>
                  </a:lnTo>
                  <a:lnTo>
                    <a:pt x="274891" y="173291"/>
                  </a:lnTo>
                  <a:lnTo>
                    <a:pt x="295080" y="162048"/>
                  </a:lnTo>
                  <a:lnTo>
                    <a:pt x="313436" y="149351"/>
                  </a:lnTo>
                  <a:lnTo>
                    <a:pt x="293939" y="124110"/>
                  </a:lnTo>
                  <a:lnTo>
                    <a:pt x="277002" y="95630"/>
                  </a:lnTo>
                  <a:lnTo>
                    <a:pt x="262661" y="63912"/>
                  </a:lnTo>
                  <a:lnTo>
                    <a:pt x="250951" y="28955"/>
                  </a:lnTo>
                  <a:lnTo>
                    <a:pt x="281304" y="18287"/>
                  </a:lnTo>
                  <a:lnTo>
                    <a:pt x="292518" y="50506"/>
                  </a:lnTo>
                  <a:lnTo>
                    <a:pt x="305768" y="79343"/>
                  </a:lnTo>
                  <a:lnTo>
                    <a:pt x="321042" y="104798"/>
                  </a:lnTo>
                  <a:lnTo>
                    <a:pt x="338327" y="126872"/>
                  </a:lnTo>
                  <a:lnTo>
                    <a:pt x="357546" y="103225"/>
                  </a:lnTo>
                  <a:lnTo>
                    <a:pt x="373110" y="76660"/>
                  </a:lnTo>
                  <a:lnTo>
                    <a:pt x="385030" y="47166"/>
                  </a:lnTo>
                  <a:lnTo>
                    <a:pt x="393318" y="14731"/>
                  </a:lnTo>
                  <a:close/>
                </a:path>
                <a:path w="1365250" h="224154">
                  <a:moveTo>
                    <a:pt x="68834" y="11556"/>
                  </a:moveTo>
                  <a:lnTo>
                    <a:pt x="213233" y="11556"/>
                  </a:lnTo>
                  <a:lnTo>
                    <a:pt x="213233" y="35686"/>
                  </a:lnTo>
                  <a:lnTo>
                    <a:pt x="137540" y="35686"/>
                  </a:lnTo>
                  <a:lnTo>
                    <a:pt x="133096" y="53593"/>
                  </a:lnTo>
                  <a:lnTo>
                    <a:pt x="204342" y="53593"/>
                  </a:lnTo>
                  <a:lnTo>
                    <a:pt x="204342" y="99948"/>
                  </a:lnTo>
                  <a:lnTo>
                    <a:pt x="220979" y="99948"/>
                  </a:lnTo>
                  <a:lnTo>
                    <a:pt x="220979" y="124078"/>
                  </a:lnTo>
                  <a:lnTo>
                    <a:pt x="61595" y="124078"/>
                  </a:lnTo>
                  <a:lnTo>
                    <a:pt x="61595" y="99948"/>
                  </a:lnTo>
                  <a:lnTo>
                    <a:pt x="90170" y="99948"/>
                  </a:lnTo>
                  <a:lnTo>
                    <a:pt x="96012" y="77215"/>
                  </a:lnTo>
                  <a:lnTo>
                    <a:pt x="74167" y="77215"/>
                  </a:lnTo>
                  <a:lnTo>
                    <a:pt x="74167" y="53593"/>
                  </a:lnTo>
                  <a:lnTo>
                    <a:pt x="101980" y="53593"/>
                  </a:lnTo>
                  <a:lnTo>
                    <a:pt x="106552" y="35686"/>
                  </a:lnTo>
                  <a:lnTo>
                    <a:pt x="68834" y="35686"/>
                  </a:lnTo>
                  <a:lnTo>
                    <a:pt x="68834" y="11556"/>
                  </a:lnTo>
                  <a:close/>
                </a:path>
                <a:path w="1365250" h="224154">
                  <a:moveTo>
                    <a:pt x="1250187" y="10286"/>
                  </a:moveTo>
                  <a:lnTo>
                    <a:pt x="1359789" y="10286"/>
                  </a:lnTo>
                  <a:lnTo>
                    <a:pt x="1359789" y="32638"/>
                  </a:lnTo>
                  <a:lnTo>
                    <a:pt x="1314703" y="32638"/>
                  </a:lnTo>
                  <a:lnTo>
                    <a:pt x="1313687" y="38480"/>
                  </a:lnTo>
                  <a:lnTo>
                    <a:pt x="1312672" y="44322"/>
                  </a:lnTo>
                  <a:lnTo>
                    <a:pt x="1311528" y="50037"/>
                  </a:lnTo>
                  <a:lnTo>
                    <a:pt x="1353057" y="50037"/>
                  </a:lnTo>
                  <a:lnTo>
                    <a:pt x="1353057" y="143763"/>
                  </a:lnTo>
                  <a:lnTo>
                    <a:pt x="1327657" y="143763"/>
                  </a:lnTo>
                  <a:lnTo>
                    <a:pt x="1327657" y="72262"/>
                  </a:lnTo>
                  <a:lnTo>
                    <a:pt x="1279652" y="72262"/>
                  </a:lnTo>
                  <a:lnTo>
                    <a:pt x="1279652" y="143509"/>
                  </a:lnTo>
                  <a:lnTo>
                    <a:pt x="1254252" y="143509"/>
                  </a:lnTo>
                  <a:lnTo>
                    <a:pt x="1254252" y="50037"/>
                  </a:lnTo>
                  <a:lnTo>
                    <a:pt x="1283716" y="50037"/>
                  </a:lnTo>
                  <a:lnTo>
                    <a:pt x="1284858" y="43941"/>
                  </a:lnTo>
                  <a:lnTo>
                    <a:pt x="1285748" y="38099"/>
                  </a:lnTo>
                  <a:lnTo>
                    <a:pt x="1286509" y="32638"/>
                  </a:lnTo>
                  <a:lnTo>
                    <a:pt x="1250187" y="32638"/>
                  </a:lnTo>
                  <a:lnTo>
                    <a:pt x="1250187" y="10286"/>
                  </a:lnTo>
                  <a:close/>
                </a:path>
                <a:path w="1365250" h="224154">
                  <a:moveTo>
                    <a:pt x="1153922" y="9778"/>
                  </a:moveTo>
                  <a:lnTo>
                    <a:pt x="1241425" y="9778"/>
                  </a:lnTo>
                  <a:lnTo>
                    <a:pt x="1241425" y="96392"/>
                  </a:lnTo>
                  <a:lnTo>
                    <a:pt x="1153922" y="96392"/>
                  </a:lnTo>
                  <a:lnTo>
                    <a:pt x="1153922" y="9778"/>
                  </a:lnTo>
                  <a:close/>
                </a:path>
                <a:path w="1365250" h="224154">
                  <a:moveTo>
                    <a:pt x="29972" y="4190"/>
                  </a:moveTo>
                  <a:lnTo>
                    <a:pt x="37544" y="14313"/>
                  </a:lnTo>
                  <a:lnTo>
                    <a:pt x="44831" y="24495"/>
                  </a:lnTo>
                  <a:lnTo>
                    <a:pt x="51831" y="34748"/>
                  </a:lnTo>
                  <a:lnTo>
                    <a:pt x="58547" y="45084"/>
                  </a:lnTo>
                  <a:lnTo>
                    <a:pt x="53048" y="48490"/>
                  </a:lnTo>
                  <a:lnTo>
                    <a:pt x="46847" y="52228"/>
                  </a:lnTo>
                  <a:lnTo>
                    <a:pt x="39955" y="56300"/>
                  </a:lnTo>
                  <a:lnTo>
                    <a:pt x="32385" y="60705"/>
                  </a:lnTo>
                  <a:lnTo>
                    <a:pt x="26148" y="49488"/>
                  </a:lnTo>
                  <a:lnTo>
                    <a:pt x="19637" y="38687"/>
                  </a:lnTo>
                  <a:lnTo>
                    <a:pt x="12864" y="28291"/>
                  </a:lnTo>
                  <a:lnTo>
                    <a:pt x="5841" y="18287"/>
                  </a:lnTo>
                  <a:lnTo>
                    <a:pt x="29972" y="4190"/>
                  </a:lnTo>
                  <a:close/>
                </a:path>
                <a:path w="1365250" h="224154">
                  <a:moveTo>
                    <a:pt x="782320" y="1777"/>
                  </a:moveTo>
                  <a:lnTo>
                    <a:pt x="824611" y="1777"/>
                  </a:lnTo>
                  <a:lnTo>
                    <a:pt x="816610" y="11556"/>
                  </a:lnTo>
                  <a:lnTo>
                    <a:pt x="833782" y="30249"/>
                  </a:lnTo>
                  <a:lnTo>
                    <a:pt x="854646" y="47275"/>
                  </a:lnTo>
                  <a:lnTo>
                    <a:pt x="879224" y="62634"/>
                  </a:lnTo>
                  <a:lnTo>
                    <a:pt x="907541" y="76326"/>
                  </a:lnTo>
                  <a:lnTo>
                    <a:pt x="901830" y="83617"/>
                  </a:lnTo>
                  <a:lnTo>
                    <a:pt x="896524" y="90455"/>
                  </a:lnTo>
                  <a:lnTo>
                    <a:pt x="891647" y="96865"/>
                  </a:lnTo>
                  <a:lnTo>
                    <a:pt x="887222" y="102869"/>
                  </a:lnTo>
                  <a:lnTo>
                    <a:pt x="880151" y="99442"/>
                  </a:lnTo>
                  <a:lnTo>
                    <a:pt x="873236" y="95837"/>
                  </a:lnTo>
                  <a:lnTo>
                    <a:pt x="866487" y="92065"/>
                  </a:lnTo>
                  <a:lnTo>
                    <a:pt x="859916" y="88137"/>
                  </a:lnTo>
                  <a:lnTo>
                    <a:pt x="859916" y="100456"/>
                  </a:lnTo>
                  <a:lnTo>
                    <a:pt x="733171" y="100456"/>
                  </a:lnTo>
                  <a:lnTo>
                    <a:pt x="733171" y="87248"/>
                  </a:lnTo>
                  <a:lnTo>
                    <a:pt x="726572" y="91537"/>
                  </a:lnTo>
                  <a:lnTo>
                    <a:pt x="719724" y="95837"/>
                  </a:lnTo>
                  <a:lnTo>
                    <a:pt x="712614" y="100161"/>
                  </a:lnTo>
                  <a:lnTo>
                    <a:pt x="705230" y="104520"/>
                  </a:lnTo>
                  <a:lnTo>
                    <a:pt x="700563" y="97661"/>
                  </a:lnTo>
                  <a:lnTo>
                    <a:pt x="695705" y="90979"/>
                  </a:lnTo>
                  <a:lnTo>
                    <a:pt x="690657" y="84464"/>
                  </a:lnTo>
                  <a:lnTo>
                    <a:pt x="685418" y="78104"/>
                  </a:lnTo>
                  <a:lnTo>
                    <a:pt x="717472" y="59963"/>
                  </a:lnTo>
                  <a:lnTo>
                    <a:pt x="744299" y="41179"/>
                  </a:lnTo>
                  <a:lnTo>
                    <a:pt x="765911" y="21776"/>
                  </a:lnTo>
                  <a:lnTo>
                    <a:pt x="782320" y="1777"/>
                  </a:lnTo>
                  <a:close/>
                </a:path>
                <a:path w="1365250" h="224154">
                  <a:moveTo>
                    <a:pt x="981201" y="253"/>
                  </a:moveTo>
                  <a:lnTo>
                    <a:pt x="987678" y="11398"/>
                  </a:lnTo>
                  <a:lnTo>
                    <a:pt x="993965" y="22923"/>
                  </a:lnTo>
                  <a:lnTo>
                    <a:pt x="1000061" y="34829"/>
                  </a:lnTo>
                  <a:lnTo>
                    <a:pt x="1005966" y="47116"/>
                  </a:lnTo>
                  <a:lnTo>
                    <a:pt x="976249" y="58292"/>
                  </a:lnTo>
                  <a:lnTo>
                    <a:pt x="971010" y="46241"/>
                  </a:lnTo>
                  <a:lnTo>
                    <a:pt x="965580" y="34274"/>
                  </a:lnTo>
                  <a:lnTo>
                    <a:pt x="959961" y="22377"/>
                  </a:lnTo>
                  <a:lnTo>
                    <a:pt x="954151" y="10540"/>
                  </a:lnTo>
                  <a:lnTo>
                    <a:pt x="981201" y="253"/>
                  </a:lnTo>
                  <a:close/>
                </a:path>
                <a:path w="1365250" h="224154">
                  <a:moveTo>
                    <a:pt x="497586" y="0"/>
                  </a:moveTo>
                  <a:lnTo>
                    <a:pt x="526034" y="10921"/>
                  </a:lnTo>
                  <a:lnTo>
                    <a:pt x="516909" y="26755"/>
                  </a:lnTo>
                  <a:lnTo>
                    <a:pt x="508000" y="41862"/>
                  </a:lnTo>
                  <a:lnTo>
                    <a:pt x="499280" y="56231"/>
                  </a:lnTo>
                  <a:lnTo>
                    <a:pt x="490727" y="69849"/>
                  </a:lnTo>
                  <a:lnTo>
                    <a:pt x="510286" y="68833"/>
                  </a:lnTo>
                  <a:lnTo>
                    <a:pt x="513925" y="62549"/>
                  </a:lnTo>
                  <a:lnTo>
                    <a:pt x="517588" y="56086"/>
                  </a:lnTo>
                  <a:lnTo>
                    <a:pt x="521251" y="49456"/>
                  </a:lnTo>
                  <a:lnTo>
                    <a:pt x="524890" y="42671"/>
                  </a:lnTo>
                  <a:lnTo>
                    <a:pt x="549910" y="54609"/>
                  </a:lnTo>
                  <a:lnTo>
                    <a:pt x="549910" y="10921"/>
                  </a:lnTo>
                  <a:lnTo>
                    <a:pt x="664845" y="10921"/>
                  </a:lnTo>
                  <a:lnTo>
                    <a:pt x="664845" y="184403"/>
                  </a:lnTo>
                  <a:lnTo>
                    <a:pt x="678941" y="184403"/>
                  </a:lnTo>
                  <a:lnTo>
                    <a:pt x="678941" y="213232"/>
                  </a:lnTo>
                  <a:lnTo>
                    <a:pt x="534288" y="213232"/>
                  </a:lnTo>
                  <a:lnTo>
                    <a:pt x="534288" y="201040"/>
                  </a:lnTo>
                  <a:lnTo>
                    <a:pt x="462406" y="211581"/>
                  </a:lnTo>
                  <a:lnTo>
                    <a:pt x="456946" y="181990"/>
                  </a:lnTo>
                  <a:lnTo>
                    <a:pt x="476924" y="179629"/>
                  </a:lnTo>
                  <a:lnTo>
                    <a:pt x="497236" y="177101"/>
                  </a:lnTo>
                  <a:lnTo>
                    <a:pt x="517882" y="174382"/>
                  </a:lnTo>
                  <a:lnTo>
                    <a:pt x="538861" y="171449"/>
                  </a:lnTo>
                  <a:lnTo>
                    <a:pt x="538606" y="175767"/>
                  </a:lnTo>
                  <a:lnTo>
                    <a:pt x="538352" y="180085"/>
                  </a:lnTo>
                  <a:lnTo>
                    <a:pt x="538226" y="184403"/>
                  </a:lnTo>
                  <a:lnTo>
                    <a:pt x="549910" y="184403"/>
                  </a:lnTo>
                  <a:lnTo>
                    <a:pt x="549910" y="57022"/>
                  </a:lnTo>
                  <a:lnTo>
                    <a:pt x="537646" y="76878"/>
                  </a:lnTo>
                  <a:lnTo>
                    <a:pt x="525621" y="95662"/>
                  </a:lnTo>
                  <a:lnTo>
                    <a:pt x="513834" y="113351"/>
                  </a:lnTo>
                  <a:lnTo>
                    <a:pt x="502285" y="129920"/>
                  </a:lnTo>
                  <a:lnTo>
                    <a:pt x="541654" y="125221"/>
                  </a:lnTo>
                  <a:lnTo>
                    <a:pt x="540722" y="132909"/>
                  </a:lnTo>
                  <a:lnTo>
                    <a:pt x="540004" y="139953"/>
                  </a:lnTo>
                  <a:lnTo>
                    <a:pt x="539476" y="146331"/>
                  </a:lnTo>
                  <a:lnTo>
                    <a:pt x="539114" y="152018"/>
                  </a:lnTo>
                  <a:lnTo>
                    <a:pt x="513351" y="154904"/>
                  </a:lnTo>
                  <a:lnTo>
                    <a:pt x="493410" y="157479"/>
                  </a:lnTo>
                  <a:lnTo>
                    <a:pt x="479303" y="159769"/>
                  </a:lnTo>
                  <a:lnTo>
                    <a:pt x="471042" y="161797"/>
                  </a:lnTo>
                  <a:lnTo>
                    <a:pt x="460121" y="135000"/>
                  </a:lnTo>
                  <a:lnTo>
                    <a:pt x="466552" y="130020"/>
                  </a:lnTo>
                  <a:lnTo>
                    <a:pt x="474424" y="121538"/>
                  </a:lnTo>
                  <a:lnTo>
                    <a:pt x="483748" y="109533"/>
                  </a:lnTo>
                  <a:lnTo>
                    <a:pt x="494538" y="93979"/>
                  </a:lnTo>
                  <a:lnTo>
                    <a:pt x="484560" y="94624"/>
                  </a:lnTo>
                  <a:lnTo>
                    <a:pt x="476345" y="95424"/>
                  </a:lnTo>
                  <a:lnTo>
                    <a:pt x="469892" y="96391"/>
                  </a:lnTo>
                  <a:lnTo>
                    <a:pt x="465200" y="97535"/>
                  </a:lnTo>
                  <a:lnTo>
                    <a:pt x="456311" y="71373"/>
                  </a:lnTo>
                  <a:lnTo>
                    <a:pt x="463403" y="64115"/>
                  </a:lnTo>
                  <a:lnTo>
                    <a:pt x="472662" y="49783"/>
                  </a:lnTo>
                  <a:lnTo>
                    <a:pt x="484064" y="28404"/>
                  </a:lnTo>
                  <a:lnTo>
                    <a:pt x="497586" y="0"/>
                  </a:lnTo>
                  <a:close/>
                </a:path>
                <a:path w="1365250" h="224154">
                  <a:moveTo>
                    <a:pt x="341375" y="0"/>
                  </a:moveTo>
                  <a:lnTo>
                    <a:pt x="347733" y="12356"/>
                  </a:lnTo>
                  <a:lnTo>
                    <a:pt x="354044" y="25415"/>
                  </a:lnTo>
                  <a:lnTo>
                    <a:pt x="360306" y="39165"/>
                  </a:lnTo>
                  <a:lnTo>
                    <a:pt x="366522" y="53593"/>
                  </a:lnTo>
                  <a:lnTo>
                    <a:pt x="335788" y="65150"/>
                  </a:lnTo>
                  <a:lnTo>
                    <a:pt x="330813" y="51837"/>
                  </a:lnTo>
                  <a:lnTo>
                    <a:pt x="325231" y="38179"/>
                  </a:lnTo>
                  <a:lnTo>
                    <a:pt x="319053" y="24163"/>
                  </a:lnTo>
                  <a:lnTo>
                    <a:pt x="312292" y="9778"/>
                  </a:lnTo>
                  <a:lnTo>
                    <a:pt x="341375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55692" y="4230656"/>
              <a:ext cx="105949" cy="1043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76139" y="4240149"/>
              <a:ext cx="67183" cy="6718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20284" y="4148340"/>
              <a:ext cx="497573" cy="26897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45049" y="4162806"/>
              <a:ext cx="450215" cy="221615"/>
            </a:xfrm>
            <a:custGeom>
              <a:avLst/>
              <a:gdLst/>
              <a:ahLst/>
              <a:cxnLst/>
              <a:rect l="l" t="t" r="r" b="b"/>
              <a:pathLst>
                <a:path w="450214" h="221614">
                  <a:moveTo>
                    <a:pt x="344424" y="125730"/>
                  </a:moveTo>
                  <a:lnTo>
                    <a:pt x="239395" y="125730"/>
                  </a:lnTo>
                  <a:lnTo>
                    <a:pt x="239395" y="216154"/>
                  </a:lnTo>
                  <a:lnTo>
                    <a:pt x="267462" y="216154"/>
                  </a:lnTo>
                  <a:lnTo>
                    <a:pt x="267462" y="203454"/>
                  </a:lnTo>
                  <a:lnTo>
                    <a:pt x="344424" y="203454"/>
                  </a:lnTo>
                  <a:lnTo>
                    <a:pt x="344424" y="178435"/>
                  </a:lnTo>
                  <a:lnTo>
                    <a:pt x="267462" y="178435"/>
                  </a:lnTo>
                  <a:lnTo>
                    <a:pt x="267462" y="150749"/>
                  </a:lnTo>
                  <a:lnTo>
                    <a:pt x="344424" y="150749"/>
                  </a:lnTo>
                  <a:lnTo>
                    <a:pt x="344424" y="125730"/>
                  </a:lnTo>
                  <a:close/>
                </a:path>
                <a:path w="450214" h="221614">
                  <a:moveTo>
                    <a:pt x="344424" y="203454"/>
                  </a:moveTo>
                  <a:lnTo>
                    <a:pt x="316356" y="203454"/>
                  </a:lnTo>
                  <a:lnTo>
                    <a:pt x="316356" y="214757"/>
                  </a:lnTo>
                  <a:lnTo>
                    <a:pt x="344424" y="214757"/>
                  </a:lnTo>
                  <a:lnTo>
                    <a:pt x="344424" y="203454"/>
                  </a:lnTo>
                  <a:close/>
                </a:path>
                <a:path w="450214" h="221614">
                  <a:moveTo>
                    <a:pt x="344424" y="150749"/>
                  </a:moveTo>
                  <a:lnTo>
                    <a:pt x="316356" y="150749"/>
                  </a:lnTo>
                  <a:lnTo>
                    <a:pt x="316356" y="178435"/>
                  </a:lnTo>
                  <a:lnTo>
                    <a:pt x="344424" y="178435"/>
                  </a:lnTo>
                  <a:lnTo>
                    <a:pt x="344424" y="150749"/>
                  </a:lnTo>
                  <a:close/>
                </a:path>
                <a:path w="450214" h="221614">
                  <a:moveTo>
                    <a:pt x="202437" y="10033"/>
                  </a:moveTo>
                  <a:lnTo>
                    <a:pt x="20574" y="10033"/>
                  </a:lnTo>
                  <a:lnTo>
                    <a:pt x="20574" y="81788"/>
                  </a:lnTo>
                  <a:lnTo>
                    <a:pt x="20216" y="103505"/>
                  </a:lnTo>
                  <a:lnTo>
                    <a:pt x="16001" y="151511"/>
                  </a:lnTo>
                  <a:lnTo>
                    <a:pt x="0" y="194183"/>
                  </a:lnTo>
                  <a:lnTo>
                    <a:pt x="5312" y="199727"/>
                  </a:lnTo>
                  <a:lnTo>
                    <a:pt x="11160" y="206057"/>
                  </a:lnTo>
                  <a:lnTo>
                    <a:pt x="17555" y="213149"/>
                  </a:lnTo>
                  <a:lnTo>
                    <a:pt x="24511" y="220980"/>
                  </a:lnTo>
                  <a:lnTo>
                    <a:pt x="36272" y="200620"/>
                  </a:lnTo>
                  <a:lnTo>
                    <a:pt x="44688" y="176688"/>
                  </a:lnTo>
                  <a:lnTo>
                    <a:pt x="49746" y="149185"/>
                  </a:lnTo>
                  <a:lnTo>
                    <a:pt x="51435" y="118110"/>
                  </a:lnTo>
                  <a:lnTo>
                    <a:pt x="212160" y="118110"/>
                  </a:lnTo>
                  <a:lnTo>
                    <a:pt x="212598" y="92456"/>
                  </a:lnTo>
                  <a:lnTo>
                    <a:pt x="52197" y="92456"/>
                  </a:lnTo>
                  <a:lnTo>
                    <a:pt x="52197" y="78613"/>
                  </a:lnTo>
                  <a:lnTo>
                    <a:pt x="202437" y="78613"/>
                  </a:lnTo>
                  <a:lnTo>
                    <a:pt x="202437" y="52959"/>
                  </a:lnTo>
                  <a:lnTo>
                    <a:pt x="52197" y="52959"/>
                  </a:lnTo>
                  <a:lnTo>
                    <a:pt x="52197" y="35687"/>
                  </a:lnTo>
                  <a:lnTo>
                    <a:pt x="202437" y="35687"/>
                  </a:lnTo>
                  <a:lnTo>
                    <a:pt x="202437" y="10033"/>
                  </a:lnTo>
                  <a:close/>
                </a:path>
                <a:path w="450214" h="221614">
                  <a:moveTo>
                    <a:pt x="131952" y="191770"/>
                  </a:moveTo>
                  <a:lnTo>
                    <a:pt x="133832" y="199727"/>
                  </a:lnTo>
                  <a:lnTo>
                    <a:pt x="135302" y="206644"/>
                  </a:lnTo>
                  <a:lnTo>
                    <a:pt x="136650" y="213826"/>
                  </a:lnTo>
                  <a:lnTo>
                    <a:pt x="137795" y="220853"/>
                  </a:lnTo>
                  <a:lnTo>
                    <a:pt x="159656" y="220638"/>
                  </a:lnTo>
                  <a:lnTo>
                    <a:pt x="198754" y="215265"/>
                  </a:lnTo>
                  <a:lnTo>
                    <a:pt x="210834" y="192659"/>
                  </a:lnTo>
                  <a:lnTo>
                    <a:pt x="162813" y="192659"/>
                  </a:lnTo>
                  <a:lnTo>
                    <a:pt x="157366" y="192609"/>
                  </a:lnTo>
                  <a:lnTo>
                    <a:pt x="150383" y="192452"/>
                  </a:lnTo>
                  <a:lnTo>
                    <a:pt x="131952" y="191770"/>
                  </a:lnTo>
                  <a:close/>
                </a:path>
                <a:path w="450214" h="221614">
                  <a:moveTo>
                    <a:pt x="157225" y="129921"/>
                  </a:moveTo>
                  <a:lnTo>
                    <a:pt x="65150" y="129921"/>
                  </a:lnTo>
                  <a:lnTo>
                    <a:pt x="65150" y="196469"/>
                  </a:lnTo>
                  <a:lnTo>
                    <a:pt x="93725" y="196469"/>
                  </a:lnTo>
                  <a:lnTo>
                    <a:pt x="93725" y="185801"/>
                  </a:lnTo>
                  <a:lnTo>
                    <a:pt x="157225" y="185801"/>
                  </a:lnTo>
                  <a:lnTo>
                    <a:pt x="157225" y="165481"/>
                  </a:lnTo>
                  <a:lnTo>
                    <a:pt x="93725" y="165481"/>
                  </a:lnTo>
                  <a:lnTo>
                    <a:pt x="93725" y="150241"/>
                  </a:lnTo>
                  <a:lnTo>
                    <a:pt x="157225" y="150241"/>
                  </a:lnTo>
                  <a:lnTo>
                    <a:pt x="157225" y="129921"/>
                  </a:lnTo>
                  <a:close/>
                </a:path>
                <a:path w="450214" h="221614">
                  <a:moveTo>
                    <a:pt x="212160" y="118110"/>
                  </a:moveTo>
                  <a:lnTo>
                    <a:pt x="180212" y="118110"/>
                  </a:lnTo>
                  <a:lnTo>
                    <a:pt x="179831" y="143510"/>
                  </a:lnTo>
                  <a:lnTo>
                    <a:pt x="179522" y="159674"/>
                  </a:lnTo>
                  <a:lnTo>
                    <a:pt x="167512" y="192659"/>
                  </a:lnTo>
                  <a:lnTo>
                    <a:pt x="210834" y="192659"/>
                  </a:lnTo>
                  <a:lnTo>
                    <a:pt x="211109" y="179764"/>
                  </a:lnTo>
                  <a:lnTo>
                    <a:pt x="212160" y="118110"/>
                  </a:lnTo>
                  <a:close/>
                </a:path>
                <a:path w="450214" h="221614">
                  <a:moveTo>
                    <a:pt x="157225" y="150241"/>
                  </a:moveTo>
                  <a:lnTo>
                    <a:pt x="128650" y="150241"/>
                  </a:lnTo>
                  <a:lnTo>
                    <a:pt x="128650" y="165481"/>
                  </a:lnTo>
                  <a:lnTo>
                    <a:pt x="157225" y="165481"/>
                  </a:lnTo>
                  <a:lnTo>
                    <a:pt x="157225" y="150241"/>
                  </a:lnTo>
                  <a:close/>
                </a:path>
                <a:path w="450214" h="221614">
                  <a:moveTo>
                    <a:pt x="202437" y="35687"/>
                  </a:moveTo>
                  <a:lnTo>
                    <a:pt x="170814" y="35687"/>
                  </a:lnTo>
                  <a:lnTo>
                    <a:pt x="170814" y="52959"/>
                  </a:lnTo>
                  <a:lnTo>
                    <a:pt x="202437" y="52959"/>
                  </a:lnTo>
                  <a:lnTo>
                    <a:pt x="202437" y="35687"/>
                  </a:lnTo>
                  <a:close/>
                </a:path>
                <a:path w="450214" h="221614">
                  <a:moveTo>
                    <a:pt x="354584" y="83693"/>
                  </a:moveTo>
                  <a:lnTo>
                    <a:pt x="229235" y="83693"/>
                  </a:lnTo>
                  <a:lnTo>
                    <a:pt x="229235" y="108712"/>
                  </a:lnTo>
                  <a:lnTo>
                    <a:pt x="354584" y="108712"/>
                  </a:lnTo>
                  <a:lnTo>
                    <a:pt x="354584" y="83693"/>
                  </a:lnTo>
                  <a:close/>
                </a:path>
                <a:path w="450214" h="221614">
                  <a:moveTo>
                    <a:pt x="266446" y="50292"/>
                  </a:moveTo>
                  <a:lnTo>
                    <a:pt x="262889" y="50292"/>
                  </a:lnTo>
                  <a:lnTo>
                    <a:pt x="241173" y="62738"/>
                  </a:lnTo>
                  <a:lnTo>
                    <a:pt x="245225" y="68191"/>
                  </a:lnTo>
                  <a:lnTo>
                    <a:pt x="249015" y="73501"/>
                  </a:lnTo>
                  <a:lnTo>
                    <a:pt x="252567" y="78668"/>
                  </a:lnTo>
                  <a:lnTo>
                    <a:pt x="255904" y="83693"/>
                  </a:lnTo>
                  <a:lnTo>
                    <a:pt x="270637" y="83693"/>
                  </a:lnTo>
                  <a:lnTo>
                    <a:pt x="286003" y="75311"/>
                  </a:lnTo>
                  <a:lnTo>
                    <a:pt x="282358" y="69955"/>
                  </a:lnTo>
                  <a:lnTo>
                    <a:pt x="277891" y="63992"/>
                  </a:lnTo>
                  <a:lnTo>
                    <a:pt x="272591" y="57433"/>
                  </a:lnTo>
                  <a:lnTo>
                    <a:pt x="266446" y="50292"/>
                  </a:lnTo>
                  <a:close/>
                </a:path>
                <a:path w="450214" h="221614">
                  <a:moveTo>
                    <a:pt x="320293" y="50292"/>
                  </a:moveTo>
                  <a:lnTo>
                    <a:pt x="313816" y="50292"/>
                  </a:lnTo>
                  <a:lnTo>
                    <a:pt x="309885" y="58600"/>
                  </a:lnTo>
                  <a:lnTo>
                    <a:pt x="305514" y="66944"/>
                  </a:lnTo>
                  <a:lnTo>
                    <a:pt x="300690" y="75312"/>
                  </a:lnTo>
                  <a:lnTo>
                    <a:pt x="295401" y="83693"/>
                  </a:lnTo>
                  <a:lnTo>
                    <a:pt x="328802" y="83693"/>
                  </a:lnTo>
                  <a:lnTo>
                    <a:pt x="332922" y="77644"/>
                  </a:lnTo>
                  <a:lnTo>
                    <a:pt x="336899" y="71691"/>
                  </a:lnTo>
                  <a:lnTo>
                    <a:pt x="340733" y="65833"/>
                  </a:lnTo>
                  <a:lnTo>
                    <a:pt x="344424" y="60071"/>
                  </a:lnTo>
                  <a:lnTo>
                    <a:pt x="320293" y="50292"/>
                  </a:lnTo>
                  <a:close/>
                </a:path>
                <a:path w="450214" h="221614">
                  <a:moveTo>
                    <a:pt x="349630" y="25273"/>
                  </a:moveTo>
                  <a:lnTo>
                    <a:pt x="234441" y="25273"/>
                  </a:lnTo>
                  <a:lnTo>
                    <a:pt x="234441" y="50292"/>
                  </a:lnTo>
                  <a:lnTo>
                    <a:pt x="349630" y="50292"/>
                  </a:lnTo>
                  <a:lnTo>
                    <a:pt x="349630" y="25273"/>
                  </a:lnTo>
                  <a:close/>
                </a:path>
                <a:path w="450214" h="221614">
                  <a:moveTo>
                    <a:pt x="303402" y="0"/>
                  </a:moveTo>
                  <a:lnTo>
                    <a:pt x="269875" y="5588"/>
                  </a:lnTo>
                  <a:lnTo>
                    <a:pt x="272796" y="11811"/>
                  </a:lnTo>
                  <a:lnTo>
                    <a:pt x="275403" y="18484"/>
                  </a:lnTo>
                  <a:lnTo>
                    <a:pt x="277749" y="25273"/>
                  </a:lnTo>
                  <a:lnTo>
                    <a:pt x="311530" y="25273"/>
                  </a:lnTo>
                  <a:lnTo>
                    <a:pt x="309539" y="18288"/>
                  </a:lnTo>
                  <a:lnTo>
                    <a:pt x="307540" y="11811"/>
                  </a:lnTo>
                  <a:lnTo>
                    <a:pt x="305448" y="5588"/>
                  </a:lnTo>
                  <a:lnTo>
                    <a:pt x="303402" y="0"/>
                  </a:lnTo>
                  <a:close/>
                </a:path>
                <a:path w="450214" h="221614">
                  <a:moveTo>
                    <a:pt x="445642" y="11811"/>
                  </a:moveTo>
                  <a:lnTo>
                    <a:pt x="361950" y="11811"/>
                  </a:lnTo>
                  <a:lnTo>
                    <a:pt x="361950" y="221234"/>
                  </a:lnTo>
                  <a:lnTo>
                    <a:pt x="390525" y="221234"/>
                  </a:lnTo>
                  <a:lnTo>
                    <a:pt x="390525" y="37719"/>
                  </a:lnTo>
                  <a:lnTo>
                    <a:pt x="443975" y="37719"/>
                  </a:lnTo>
                  <a:lnTo>
                    <a:pt x="445642" y="33274"/>
                  </a:lnTo>
                  <a:lnTo>
                    <a:pt x="445642" y="11811"/>
                  </a:lnTo>
                  <a:close/>
                </a:path>
                <a:path w="450214" h="221614">
                  <a:moveTo>
                    <a:pt x="393573" y="161925"/>
                  </a:moveTo>
                  <a:lnTo>
                    <a:pt x="395428" y="170017"/>
                  </a:lnTo>
                  <a:lnTo>
                    <a:pt x="396986" y="178085"/>
                  </a:lnTo>
                  <a:lnTo>
                    <a:pt x="398234" y="186106"/>
                  </a:lnTo>
                  <a:lnTo>
                    <a:pt x="399161" y="194056"/>
                  </a:lnTo>
                  <a:lnTo>
                    <a:pt x="413281" y="193579"/>
                  </a:lnTo>
                  <a:lnTo>
                    <a:pt x="447357" y="171799"/>
                  </a:lnTo>
                  <a:lnTo>
                    <a:pt x="449280" y="163195"/>
                  </a:lnTo>
                  <a:lnTo>
                    <a:pt x="403478" y="163195"/>
                  </a:lnTo>
                  <a:lnTo>
                    <a:pt x="399288" y="162814"/>
                  </a:lnTo>
                  <a:lnTo>
                    <a:pt x="393573" y="161925"/>
                  </a:lnTo>
                  <a:close/>
                </a:path>
                <a:path w="450214" h="221614">
                  <a:moveTo>
                    <a:pt x="443975" y="37719"/>
                  </a:moveTo>
                  <a:lnTo>
                    <a:pt x="414781" y="37719"/>
                  </a:lnTo>
                  <a:lnTo>
                    <a:pt x="409565" y="53195"/>
                  </a:lnTo>
                  <a:lnTo>
                    <a:pt x="404193" y="68183"/>
                  </a:lnTo>
                  <a:lnTo>
                    <a:pt x="398654" y="82671"/>
                  </a:lnTo>
                  <a:lnTo>
                    <a:pt x="392938" y="96647"/>
                  </a:lnTo>
                  <a:lnTo>
                    <a:pt x="404679" y="110458"/>
                  </a:lnTo>
                  <a:lnTo>
                    <a:pt x="413051" y="123888"/>
                  </a:lnTo>
                  <a:lnTo>
                    <a:pt x="418066" y="136937"/>
                  </a:lnTo>
                  <a:lnTo>
                    <a:pt x="419735" y="149606"/>
                  </a:lnTo>
                  <a:lnTo>
                    <a:pt x="419735" y="158623"/>
                  </a:lnTo>
                  <a:lnTo>
                    <a:pt x="415163" y="163195"/>
                  </a:lnTo>
                  <a:lnTo>
                    <a:pt x="449280" y="163195"/>
                  </a:lnTo>
                  <a:lnTo>
                    <a:pt x="442769" y="123523"/>
                  </a:lnTo>
                  <a:lnTo>
                    <a:pt x="421513" y="93980"/>
                  </a:lnTo>
                  <a:lnTo>
                    <a:pt x="429105" y="75475"/>
                  </a:lnTo>
                  <a:lnTo>
                    <a:pt x="435673" y="59197"/>
                  </a:lnTo>
                  <a:lnTo>
                    <a:pt x="441194" y="45134"/>
                  </a:lnTo>
                  <a:lnTo>
                    <a:pt x="443975" y="37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39715" y="4157472"/>
              <a:ext cx="460502" cy="23190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72912" y="4172712"/>
              <a:ext cx="342125" cy="21716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98566" y="4187444"/>
              <a:ext cx="294005" cy="169545"/>
            </a:xfrm>
            <a:custGeom>
              <a:avLst/>
              <a:gdLst/>
              <a:ahLst/>
              <a:cxnLst/>
              <a:rect l="l" t="t" r="r" b="b"/>
              <a:pathLst>
                <a:path w="294004" h="169545">
                  <a:moveTo>
                    <a:pt x="35813" y="2793"/>
                  </a:moveTo>
                  <a:lnTo>
                    <a:pt x="0" y="2793"/>
                  </a:lnTo>
                  <a:lnTo>
                    <a:pt x="58547" y="166369"/>
                  </a:lnTo>
                  <a:lnTo>
                    <a:pt x="93725" y="166369"/>
                  </a:lnTo>
                  <a:lnTo>
                    <a:pt x="108986" y="123824"/>
                  </a:lnTo>
                  <a:lnTo>
                    <a:pt x="77216" y="123824"/>
                  </a:lnTo>
                  <a:lnTo>
                    <a:pt x="35813" y="2793"/>
                  </a:lnTo>
                  <a:close/>
                </a:path>
                <a:path w="294004" h="169545">
                  <a:moveTo>
                    <a:pt x="152400" y="2793"/>
                  </a:moveTo>
                  <a:lnTo>
                    <a:pt x="117348" y="2793"/>
                  </a:lnTo>
                  <a:lnTo>
                    <a:pt x="77216" y="123824"/>
                  </a:lnTo>
                  <a:lnTo>
                    <a:pt x="108986" y="123824"/>
                  </a:lnTo>
                  <a:lnTo>
                    <a:pt x="152400" y="2793"/>
                  </a:lnTo>
                  <a:close/>
                </a:path>
                <a:path w="294004" h="169545">
                  <a:moveTo>
                    <a:pt x="192912" y="109981"/>
                  </a:moveTo>
                  <a:lnTo>
                    <a:pt x="160782" y="113156"/>
                  </a:lnTo>
                  <a:lnTo>
                    <a:pt x="163234" y="126061"/>
                  </a:lnTo>
                  <a:lnTo>
                    <a:pt x="167354" y="137334"/>
                  </a:lnTo>
                  <a:lnTo>
                    <a:pt x="200898" y="165687"/>
                  </a:lnTo>
                  <a:lnTo>
                    <a:pt x="228346" y="169290"/>
                  </a:lnTo>
                  <a:lnTo>
                    <a:pt x="238563" y="168911"/>
                  </a:lnTo>
                  <a:lnTo>
                    <a:pt x="276574" y="155749"/>
                  </a:lnTo>
                  <a:lnTo>
                    <a:pt x="288034" y="141350"/>
                  </a:lnTo>
                  <a:lnTo>
                    <a:pt x="218567" y="141350"/>
                  </a:lnTo>
                  <a:lnTo>
                    <a:pt x="210566" y="138810"/>
                  </a:lnTo>
                  <a:lnTo>
                    <a:pt x="204724" y="133730"/>
                  </a:lnTo>
                  <a:lnTo>
                    <a:pt x="200628" y="129395"/>
                  </a:lnTo>
                  <a:lnTo>
                    <a:pt x="197294" y="123999"/>
                  </a:lnTo>
                  <a:lnTo>
                    <a:pt x="194722" y="117532"/>
                  </a:lnTo>
                  <a:lnTo>
                    <a:pt x="192912" y="109981"/>
                  </a:lnTo>
                  <a:close/>
                </a:path>
                <a:path w="294004" h="169545">
                  <a:moveTo>
                    <a:pt x="226441" y="0"/>
                  </a:moveTo>
                  <a:lnTo>
                    <a:pt x="187916" y="8776"/>
                  </a:lnTo>
                  <a:lnTo>
                    <a:pt x="166750" y="37210"/>
                  </a:lnTo>
                  <a:lnTo>
                    <a:pt x="166750" y="45592"/>
                  </a:lnTo>
                  <a:lnTo>
                    <a:pt x="188124" y="83133"/>
                  </a:lnTo>
                  <a:lnTo>
                    <a:pt x="235997" y="99059"/>
                  </a:lnTo>
                  <a:lnTo>
                    <a:pt x="241684" y="100635"/>
                  </a:lnTo>
                  <a:lnTo>
                    <a:pt x="245491" y="101853"/>
                  </a:lnTo>
                  <a:lnTo>
                    <a:pt x="251206" y="103885"/>
                  </a:lnTo>
                  <a:lnTo>
                    <a:pt x="255143" y="106171"/>
                  </a:lnTo>
                  <a:lnTo>
                    <a:pt x="257429" y="108965"/>
                  </a:lnTo>
                  <a:lnTo>
                    <a:pt x="259714" y="111632"/>
                  </a:lnTo>
                  <a:lnTo>
                    <a:pt x="260858" y="114934"/>
                  </a:lnTo>
                  <a:lnTo>
                    <a:pt x="260858" y="124840"/>
                  </a:lnTo>
                  <a:lnTo>
                    <a:pt x="258063" y="130047"/>
                  </a:lnTo>
                  <a:lnTo>
                    <a:pt x="252730" y="134619"/>
                  </a:lnTo>
                  <a:lnTo>
                    <a:pt x="247269" y="139064"/>
                  </a:lnTo>
                  <a:lnTo>
                    <a:pt x="239268" y="141350"/>
                  </a:lnTo>
                  <a:lnTo>
                    <a:pt x="288034" y="141350"/>
                  </a:lnTo>
                  <a:lnTo>
                    <a:pt x="289434" y="138810"/>
                  </a:lnTo>
                  <a:lnTo>
                    <a:pt x="291893" y="132365"/>
                  </a:lnTo>
                  <a:lnTo>
                    <a:pt x="293379" y="125674"/>
                  </a:lnTo>
                  <a:lnTo>
                    <a:pt x="293878" y="118744"/>
                  </a:lnTo>
                  <a:lnTo>
                    <a:pt x="293471" y="111263"/>
                  </a:lnTo>
                  <a:lnTo>
                    <a:pt x="269239" y="76072"/>
                  </a:lnTo>
                  <a:lnTo>
                    <a:pt x="222648" y="61430"/>
                  </a:lnTo>
                  <a:lnTo>
                    <a:pt x="213947" y="58658"/>
                  </a:lnTo>
                  <a:lnTo>
                    <a:pt x="207460" y="55957"/>
                  </a:lnTo>
                  <a:lnTo>
                    <a:pt x="203200" y="53339"/>
                  </a:lnTo>
                  <a:lnTo>
                    <a:pt x="199898" y="50545"/>
                  </a:lnTo>
                  <a:lnTo>
                    <a:pt x="198247" y="47243"/>
                  </a:lnTo>
                  <a:lnTo>
                    <a:pt x="198247" y="39115"/>
                  </a:lnTo>
                  <a:lnTo>
                    <a:pt x="200025" y="35686"/>
                  </a:lnTo>
                  <a:lnTo>
                    <a:pt x="203581" y="33146"/>
                  </a:lnTo>
                  <a:lnTo>
                    <a:pt x="208914" y="29209"/>
                  </a:lnTo>
                  <a:lnTo>
                    <a:pt x="216535" y="27304"/>
                  </a:lnTo>
                  <a:lnTo>
                    <a:pt x="283567" y="27304"/>
                  </a:lnTo>
                  <a:lnTo>
                    <a:pt x="279677" y="20776"/>
                  </a:lnTo>
                  <a:lnTo>
                    <a:pt x="272796" y="13461"/>
                  </a:lnTo>
                  <a:lnTo>
                    <a:pt x="264052" y="7554"/>
                  </a:lnTo>
                  <a:lnTo>
                    <a:pt x="253428" y="3349"/>
                  </a:lnTo>
                  <a:lnTo>
                    <a:pt x="240899" y="835"/>
                  </a:lnTo>
                  <a:lnTo>
                    <a:pt x="226441" y="0"/>
                  </a:lnTo>
                  <a:close/>
                </a:path>
                <a:path w="294004" h="169545">
                  <a:moveTo>
                    <a:pt x="283567" y="27304"/>
                  </a:moveTo>
                  <a:lnTo>
                    <a:pt x="235331" y="27304"/>
                  </a:lnTo>
                  <a:lnTo>
                    <a:pt x="242316" y="29082"/>
                  </a:lnTo>
                  <a:lnTo>
                    <a:pt x="251713" y="36448"/>
                  </a:lnTo>
                  <a:lnTo>
                    <a:pt x="254635" y="42544"/>
                  </a:lnTo>
                  <a:lnTo>
                    <a:pt x="256159" y="50926"/>
                  </a:lnTo>
                  <a:lnTo>
                    <a:pt x="289179" y="49529"/>
                  </a:lnTo>
                  <a:lnTo>
                    <a:pt x="287869" y="38786"/>
                  </a:lnTo>
                  <a:lnTo>
                    <a:pt x="284702" y="29209"/>
                  </a:lnTo>
                  <a:lnTo>
                    <a:pt x="283567" y="273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793232" y="4182109"/>
              <a:ext cx="304546" cy="17995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080760" y="4148340"/>
              <a:ext cx="727710" cy="26897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06160" y="4162806"/>
              <a:ext cx="679450" cy="221615"/>
            </a:xfrm>
            <a:custGeom>
              <a:avLst/>
              <a:gdLst/>
              <a:ahLst/>
              <a:cxnLst/>
              <a:rect l="l" t="t" r="r" b="b"/>
              <a:pathLst>
                <a:path w="679450" h="221614">
                  <a:moveTo>
                    <a:pt x="573913" y="125730"/>
                  </a:moveTo>
                  <a:lnTo>
                    <a:pt x="468757" y="125730"/>
                  </a:lnTo>
                  <a:lnTo>
                    <a:pt x="468757" y="216154"/>
                  </a:lnTo>
                  <a:lnTo>
                    <a:pt x="496950" y="216154"/>
                  </a:lnTo>
                  <a:lnTo>
                    <a:pt x="496950" y="203454"/>
                  </a:lnTo>
                  <a:lnTo>
                    <a:pt x="573913" y="203454"/>
                  </a:lnTo>
                  <a:lnTo>
                    <a:pt x="573913" y="178435"/>
                  </a:lnTo>
                  <a:lnTo>
                    <a:pt x="496950" y="178435"/>
                  </a:lnTo>
                  <a:lnTo>
                    <a:pt x="496950" y="150749"/>
                  </a:lnTo>
                  <a:lnTo>
                    <a:pt x="573913" y="150749"/>
                  </a:lnTo>
                  <a:lnTo>
                    <a:pt x="573913" y="125730"/>
                  </a:lnTo>
                  <a:close/>
                </a:path>
                <a:path w="679450" h="221614">
                  <a:moveTo>
                    <a:pt x="573913" y="203454"/>
                  </a:moveTo>
                  <a:lnTo>
                    <a:pt x="545845" y="203454"/>
                  </a:lnTo>
                  <a:lnTo>
                    <a:pt x="545845" y="214757"/>
                  </a:lnTo>
                  <a:lnTo>
                    <a:pt x="573913" y="214757"/>
                  </a:lnTo>
                  <a:lnTo>
                    <a:pt x="573913" y="203454"/>
                  </a:lnTo>
                  <a:close/>
                </a:path>
                <a:path w="679450" h="221614">
                  <a:moveTo>
                    <a:pt x="573913" y="150749"/>
                  </a:moveTo>
                  <a:lnTo>
                    <a:pt x="545845" y="150749"/>
                  </a:lnTo>
                  <a:lnTo>
                    <a:pt x="545845" y="178435"/>
                  </a:lnTo>
                  <a:lnTo>
                    <a:pt x="573913" y="178435"/>
                  </a:lnTo>
                  <a:lnTo>
                    <a:pt x="573913" y="150749"/>
                  </a:lnTo>
                  <a:close/>
                </a:path>
                <a:path w="679450" h="221614">
                  <a:moveTo>
                    <a:pt x="431926" y="10033"/>
                  </a:moveTo>
                  <a:lnTo>
                    <a:pt x="250062" y="10033"/>
                  </a:lnTo>
                  <a:lnTo>
                    <a:pt x="250062" y="81788"/>
                  </a:lnTo>
                  <a:lnTo>
                    <a:pt x="249705" y="103505"/>
                  </a:lnTo>
                  <a:lnTo>
                    <a:pt x="245490" y="151511"/>
                  </a:lnTo>
                  <a:lnTo>
                    <a:pt x="229488" y="194183"/>
                  </a:lnTo>
                  <a:lnTo>
                    <a:pt x="234801" y="199727"/>
                  </a:lnTo>
                  <a:lnTo>
                    <a:pt x="240649" y="206057"/>
                  </a:lnTo>
                  <a:lnTo>
                    <a:pt x="247044" y="213149"/>
                  </a:lnTo>
                  <a:lnTo>
                    <a:pt x="254000" y="220980"/>
                  </a:lnTo>
                  <a:lnTo>
                    <a:pt x="265761" y="200620"/>
                  </a:lnTo>
                  <a:lnTo>
                    <a:pt x="274177" y="176688"/>
                  </a:lnTo>
                  <a:lnTo>
                    <a:pt x="279235" y="149185"/>
                  </a:lnTo>
                  <a:lnTo>
                    <a:pt x="280924" y="118110"/>
                  </a:lnTo>
                  <a:lnTo>
                    <a:pt x="441649" y="118110"/>
                  </a:lnTo>
                  <a:lnTo>
                    <a:pt x="442087" y="92456"/>
                  </a:lnTo>
                  <a:lnTo>
                    <a:pt x="281686" y="92456"/>
                  </a:lnTo>
                  <a:lnTo>
                    <a:pt x="281686" y="78613"/>
                  </a:lnTo>
                  <a:lnTo>
                    <a:pt x="431926" y="78613"/>
                  </a:lnTo>
                  <a:lnTo>
                    <a:pt x="431926" y="52959"/>
                  </a:lnTo>
                  <a:lnTo>
                    <a:pt x="281686" y="52959"/>
                  </a:lnTo>
                  <a:lnTo>
                    <a:pt x="281686" y="35687"/>
                  </a:lnTo>
                  <a:lnTo>
                    <a:pt x="431926" y="35687"/>
                  </a:lnTo>
                  <a:lnTo>
                    <a:pt x="431926" y="10033"/>
                  </a:lnTo>
                  <a:close/>
                </a:path>
                <a:path w="679450" h="221614">
                  <a:moveTo>
                    <a:pt x="361441" y="191770"/>
                  </a:moveTo>
                  <a:lnTo>
                    <a:pt x="363321" y="199727"/>
                  </a:lnTo>
                  <a:lnTo>
                    <a:pt x="364791" y="206644"/>
                  </a:lnTo>
                  <a:lnTo>
                    <a:pt x="366139" y="213826"/>
                  </a:lnTo>
                  <a:lnTo>
                    <a:pt x="367284" y="220853"/>
                  </a:lnTo>
                  <a:lnTo>
                    <a:pt x="389145" y="220638"/>
                  </a:lnTo>
                  <a:lnTo>
                    <a:pt x="428243" y="215265"/>
                  </a:lnTo>
                  <a:lnTo>
                    <a:pt x="440323" y="192659"/>
                  </a:lnTo>
                  <a:lnTo>
                    <a:pt x="392302" y="192659"/>
                  </a:lnTo>
                  <a:lnTo>
                    <a:pt x="386855" y="192609"/>
                  </a:lnTo>
                  <a:lnTo>
                    <a:pt x="379872" y="192452"/>
                  </a:lnTo>
                  <a:lnTo>
                    <a:pt x="361441" y="191770"/>
                  </a:lnTo>
                  <a:close/>
                </a:path>
                <a:path w="679450" h="221614">
                  <a:moveTo>
                    <a:pt x="386714" y="129921"/>
                  </a:moveTo>
                  <a:lnTo>
                    <a:pt x="294639" y="129921"/>
                  </a:lnTo>
                  <a:lnTo>
                    <a:pt x="294639" y="196469"/>
                  </a:lnTo>
                  <a:lnTo>
                    <a:pt x="323214" y="196469"/>
                  </a:lnTo>
                  <a:lnTo>
                    <a:pt x="323214" y="185801"/>
                  </a:lnTo>
                  <a:lnTo>
                    <a:pt x="386714" y="185801"/>
                  </a:lnTo>
                  <a:lnTo>
                    <a:pt x="386714" y="165481"/>
                  </a:lnTo>
                  <a:lnTo>
                    <a:pt x="323214" y="165481"/>
                  </a:lnTo>
                  <a:lnTo>
                    <a:pt x="323214" y="150241"/>
                  </a:lnTo>
                  <a:lnTo>
                    <a:pt x="386714" y="150241"/>
                  </a:lnTo>
                  <a:lnTo>
                    <a:pt x="386714" y="129921"/>
                  </a:lnTo>
                  <a:close/>
                </a:path>
                <a:path w="679450" h="221614">
                  <a:moveTo>
                    <a:pt x="441649" y="118110"/>
                  </a:moveTo>
                  <a:lnTo>
                    <a:pt x="409701" y="118110"/>
                  </a:lnTo>
                  <a:lnTo>
                    <a:pt x="409320" y="143510"/>
                  </a:lnTo>
                  <a:lnTo>
                    <a:pt x="409011" y="159674"/>
                  </a:lnTo>
                  <a:lnTo>
                    <a:pt x="397001" y="192659"/>
                  </a:lnTo>
                  <a:lnTo>
                    <a:pt x="440323" y="192659"/>
                  </a:lnTo>
                  <a:lnTo>
                    <a:pt x="440598" y="179764"/>
                  </a:lnTo>
                  <a:lnTo>
                    <a:pt x="441649" y="118110"/>
                  </a:lnTo>
                  <a:close/>
                </a:path>
                <a:path w="679450" h="221614">
                  <a:moveTo>
                    <a:pt x="386714" y="150241"/>
                  </a:moveTo>
                  <a:lnTo>
                    <a:pt x="358139" y="150241"/>
                  </a:lnTo>
                  <a:lnTo>
                    <a:pt x="358139" y="165481"/>
                  </a:lnTo>
                  <a:lnTo>
                    <a:pt x="386714" y="165481"/>
                  </a:lnTo>
                  <a:lnTo>
                    <a:pt x="386714" y="150241"/>
                  </a:lnTo>
                  <a:close/>
                </a:path>
                <a:path w="679450" h="221614">
                  <a:moveTo>
                    <a:pt x="431926" y="35687"/>
                  </a:moveTo>
                  <a:lnTo>
                    <a:pt x="400304" y="35687"/>
                  </a:lnTo>
                  <a:lnTo>
                    <a:pt x="400304" y="52959"/>
                  </a:lnTo>
                  <a:lnTo>
                    <a:pt x="431926" y="52959"/>
                  </a:lnTo>
                  <a:lnTo>
                    <a:pt x="431926" y="35687"/>
                  </a:lnTo>
                  <a:close/>
                </a:path>
                <a:path w="679450" h="221614">
                  <a:moveTo>
                    <a:pt x="584072" y="83693"/>
                  </a:moveTo>
                  <a:lnTo>
                    <a:pt x="458723" y="83693"/>
                  </a:lnTo>
                  <a:lnTo>
                    <a:pt x="458723" y="108712"/>
                  </a:lnTo>
                  <a:lnTo>
                    <a:pt x="584072" y="108712"/>
                  </a:lnTo>
                  <a:lnTo>
                    <a:pt x="584072" y="83693"/>
                  </a:lnTo>
                  <a:close/>
                </a:path>
                <a:path w="679450" h="221614">
                  <a:moveTo>
                    <a:pt x="495935" y="50292"/>
                  </a:moveTo>
                  <a:lnTo>
                    <a:pt x="492379" y="50292"/>
                  </a:lnTo>
                  <a:lnTo>
                    <a:pt x="470662" y="62738"/>
                  </a:lnTo>
                  <a:lnTo>
                    <a:pt x="474714" y="68191"/>
                  </a:lnTo>
                  <a:lnTo>
                    <a:pt x="478504" y="73501"/>
                  </a:lnTo>
                  <a:lnTo>
                    <a:pt x="482056" y="78668"/>
                  </a:lnTo>
                  <a:lnTo>
                    <a:pt x="485393" y="83693"/>
                  </a:lnTo>
                  <a:lnTo>
                    <a:pt x="500125" y="83693"/>
                  </a:lnTo>
                  <a:lnTo>
                    <a:pt x="515492" y="75311"/>
                  </a:lnTo>
                  <a:lnTo>
                    <a:pt x="511847" y="69955"/>
                  </a:lnTo>
                  <a:lnTo>
                    <a:pt x="507380" y="63992"/>
                  </a:lnTo>
                  <a:lnTo>
                    <a:pt x="502080" y="57433"/>
                  </a:lnTo>
                  <a:lnTo>
                    <a:pt x="495935" y="50292"/>
                  </a:lnTo>
                  <a:close/>
                </a:path>
                <a:path w="679450" h="221614">
                  <a:moveTo>
                    <a:pt x="549783" y="50292"/>
                  </a:moveTo>
                  <a:lnTo>
                    <a:pt x="543306" y="50292"/>
                  </a:lnTo>
                  <a:lnTo>
                    <a:pt x="539374" y="58600"/>
                  </a:lnTo>
                  <a:lnTo>
                    <a:pt x="535003" y="66944"/>
                  </a:lnTo>
                  <a:lnTo>
                    <a:pt x="530179" y="75312"/>
                  </a:lnTo>
                  <a:lnTo>
                    <a:pt x="524890" y="83693"/>
                  </a:lnTo>
                  <a:lnTo>
                    <a:pt x="558291" y="83693"/>
                  </a:lnTo>
                  <a:lnTo>
                    <a:pt x="562411" y="77644"/>
                  </a:lnTo>
                  <a:lnTo>
                    <a:pt x="566388" y="71691"/>
                  </a:lnTo>
                  <a:lnTo>
                    <a:pt x="570222" y="65833"/>
                  </a:lnTo>
                  <a:lnTo>
                    <a:pt x="573913" y="60071"/>
                  </a:lnTo>
                  <a:lnTo>
                    <a:pt x="549783" y="50292"/>
                  </a:lnTo>
                  <a:close/>
                </a:path>
                <a:path w="679450" h="221614">
                  <a:moveTo>
                    <a:pt x="579119" y="25273"/>
                  </a:moveTo>
                  <a:lnTo>
                    <a:pt x="463931" y="25273"/>
                  </a:lnTo>
                  <a:lnTo>
                    <a:pt x="463931" y="50292"/>
                  </a:lnTo>
                  <a:lnTo>
                    <a:pt x="579119" y="50292"/>
                  </a:lnTo>
                  <a:lnTo>
                    <a:pt x="579119" y="25273"/>
                  </a:lnTo>
                  <a:close/>
                </a:path>
                <a:path w="679450" h="221614">
                  <a:moveTo>
                    <a:pt x="532891" y="0"/>
                  </a:moveTo>
                  <a:lnTo>
                    <a:pt x="499363" y="5588"/>
                  </a:lnTo>
                  <a:lnTo>
                    <a:pt x="502285" y="11811"/>
                  </a:lnTo>
                  <a:lnTo>
                    <a:pt x="504892" y="18484"/>
                  </a:lnTo>
                  <a:lnTo>
                    <a:pt x="507238" y="25273"/>
                  </a:lnTo>
                  <a:lnTo>
                    <a:pt x="541019" y="25273"/>
                  </a:lnTo>
                  <a:lnTo>
                    <a:pt x="539028" y="18288"/>
                  </a:lnTo>
                  <a:lnTo>
                    <a:pt x="537029" y="11811"/>
                  </a:lnTo>
                  <a:lnTo>
                    <a:pt x="534937" y="5588"/>
                  </a:lnTo>
                  <a:lnTo>
                    <a:pt x="532891" y="0"/>
                  </a:lnTo>
                  <a:close/>
                </a:path>
                <a:path w="679450" h="221614">
                  <a:moveTo>
                    <a:pt x="675132" y="11811"/>
                  </a:moveTo>
                  <a:lnTo>
                    <a:pt x="591438" y="11811"/>
                  </a:lnTo>
                  <a:lnTo>
                    <a:pt x="591438" y="221234"/>
                  </a:lnTo>
                  <a:lnTo>
                    <a:pt x="620013" y="221234"/>
                  </a:lnTo>
                  <a:lnTo>
                    <a:pt x="620013" y="37719"/>
                  </a:lnTo>
                  <a:lnTo>
                    <a:pt x="673464" y="37719"/>
                  </a:lnTo>
                  <a:lnTo>
                    <a:pt x="675132" y="33274"/>
                  </a:lnTo>
                  <a:lnTo>
                    <a:pt x="675132" y="11811"/>
                  </a:lnTo>
                  <a:close/>
                </a:path>
                <a:path w="679450" h="221614">
                  <a:moveTo>
                    <a:pt x="623062" y="161925"/>
                  </a:moveTo>
                  <a:lnTo>
                    <a:pt x="624917" y="170017"/>
                  </a:lnTo>
                  <a:lnTo>
                    <a:pt x="626475" y="178085"/>
                  </a:lnTo>
                  <a:lnTo>
                    <a:pt x="627723" y="186106"/>
                  </a:lnTo>
                  <a:lnTo>
                    <a:pt x="628649" y="194056"/>
                  </a:lnTo>
                  <a:lnTo>
                    <a:pt x="642770" y="193579"/>
                  </a:lnTo>
                  <a:lnTo>
                    <a:pt x="676846" y="171799"/>
                  </a:lnTo>
                  <a:lnTo>
                    <a:pt x="678769" y="163195"/>
                  </a:lnTo>
                  <a:lnTo>
                    <a:pt x="632967" y="163195"/>
                  </a:lnTo>
                  <a:lnTo>
                    <a:pt x="628776" y="162814"/>
                  </a:lnTo>
                  <a:lnTo>
                    <a:pt x="623062" y="161925"/>
                  </a:lnTo>
                  <a:close/>
                </a:path>
                <a:path w="679450" h="221614">
                  <a:moveTo>
                    <a:pt x="673464" y="37719"/>
                  </a:moveTo>
                  <a:lnTo>
                    <a:pt x="644270" y="37719"/>
                  </a:lnTo>
                  <a:lnTo>
                    <a:pt x="639054" y="53195"/>
                  </a:lnTo>
                  <a:lnTo>
                    <a:pt x="633682" y="68183"/>
                  </a:lnTo>
                  <a:lnTo>
                    <a:pt x="628143" y="82671"/>
                  </a:lnTo>
                  <a:lnTo>
                    <a:pt x="622426" y="96647"/>
                  </a:lnTo>
                  <a:lnTo>
                    <a:pt x="634114" y="110458"/>
                  </a:lnTo>
                  <a:lnTo>
                    <a:pt x="642492" y="123888"/>
                  </a:lnTo>
                  <a:lnTo>
                    <a:pt x="647537" y="136937"/>
                  </a:lnTo>
                  <a:lnTo>
                    <a:pt x="649223" y="149606"/>
                  </a:lnTo>
                  <a:lnTo>
                    <a:pt x="649223" y="158623"/>
                  </a:lnTo>
                  <a:lnTo>
                    <a:pt x="644651" y="163195"/>
                  </a:lnTo>
                  <a:lnTo>
                    <a:pt x="678769" y="163195"/>
                  </a:lnTo>
                  <a:lnTo>
                    <a:pt x="672258" y="123523"/>
                  </a:lnTo>
                  <a:lnTo>
                    <a:pt x="651001" y="93980"/>
                  </a:lnTo>
                  <a:lnTo>
                    <a:pt x="658594" y="75475"/>
                  </a:lnTo>
                  <a:lnTo>
                    <a:pt x="665162" y="59197"/>
                  </a:lnTo>
                  <a:lnTo>
                    <a:pt x="670683" y="45134"/>
                  </a:lnTo>
                  <a:lnTo>
                    <a:pt x="673464" y="37719"/>
                  </a:lnTo>
                  <a:close/>
                </a:path>
                <a:path w="679450" h="221614">
                  <a:moveTo>
                    <a:pt x="160274" y="2286"/>
                  </a:moveTo>
                  <a:lnTo>
                    <a:pt x="127762" y="2286"/>
                  </a:lnTo>
                  <a:lnTo>
                    <a:pt x="127762" y="219456"/>
                  </a:lnTo>
                  <a:lnTo>
                    <a:pt x="160274" y="219456"/>
                  </a:lnTo>
                  <a:lnTo>
                    <a:pt x="160274" y="177038"/>
                  </a:lnTo>
                  <a:lnTo>
                    <a:pt x="223265" y="177038"/>
                  </a:lnTo>
                  <a:lnTo>
                    <a:pt x="223265" y="148463"/>
                  </a:lnTo>
                  <a:lnTo>
                    <a:pt x="160274" y="148463"/>
                  </a:lnTo>
                  <a:lnTo>
                    <a:pt x="160274" y="117221"/>
                  </a:lnTo>
                  <a:lnTo>
                    <a:pt x="216153" y="117221"/>
                  </a:lnTo>
                  <a:lnTo>
                    <a:pt x="216153" y="89154"/>
                  </a:lnTo>
                  <a:lnTo>
                    <a:pt x="160274" y="89154"/>
                  </a:lnTo>
                  <a:lnTo>
                    <a:pt x="160274" y="58293"/>
                  </a:lnTo>
                  <a:lnTo>
                    <a:pt x="219710" y="58293"/>
                  </a:lnTo>
                  <a:lnTo>
                    <a:pt x="219710" y="29718"/>
                  </a:lnTo>
                  <a:lnTo>
                    <a:pt x="160274" y="29718"/>
                  </a:lnTo>
                  <a:lnTo>
                    <a:pt x="160274" y="2286"/>
                  </a:lnTo>
                  <a:close/>
                </a:path>
                <a:path w="679450" h="221614">
                  <a:moveTo>
                    <a:pt x="96392" y="2286"/>
                  </a:moveTo>
                  <a:lnTo>
                    <a:pt x="63880" y="2286"/>
                  </a:lnTo>
                  <a:lnTo>
                    <a:pt x="63880" y="29718"/>
                  </a:lnTo>
                  <a:lnTo>
                    <a:pt x="3555" y="29718"/>
                  </a:lnTo>
                  <a:lnTo>
                    <a:pt x="3555" y="58293"/>
                  </a:lnTo>
                  <a:lnTo>
                    <a:pt x="63880" y="58293"/>
                  </a:lnTo>
                  <a:lnTo>
                    <a:pt x="63880" y="89154"/>
                  </a:lnTo>
                  <a:lnTo>
                    <a:pt x="7112" y="89154"/>
                  </a:lnTo>
                  <a:lnTo>
                    <a:pt x="7112" y="117221"/>
                  </a:lnTo>
                  <a:lnTo>
                    <a:pt x="63880" y="117221"/>
                  </a:lnTo>
                  <a:lnTo>
                    <a:pt x="63880" y="148463"/>
                  </a:lnTo>
                  <a:lnTo>
                    <a:pt x="0" y="148463"/>
                  </a:lnTo>
                  <a:lnTo>
                    <a:pt x="0" y="177038"/>
                  </a:lnTo>
                  <a:lnTo>
                    <a:pt x="63880" y="177038"/>
                  </a:lnTo>
                  <a:lnTo>
                    <a:pt x="63880" y="219456"/>
                  </a:lnTo>
                  <a:lnTo>
                    <a:pt x="96392" y="219456"/>
                  </a:lnTo>
                  <a:lnTo>
                    <a:pt x="96392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06160" y="4162806"/>
              <a:ext cx="679450" cy="221615"/>
            </a:xfrm>
            <a:custGeom>
              <a:avLst/>
              <a:gdLst/>
              <a:ahLst/>
              <a:cxnLst/>
              <a:rect l="l" t="t" r="r" b="b"/>
              <a:pathLst>
                <a:path w="679450" h="221614">
                  <a:moveTo>
                    <a:pt x="496950" y="150749"/>
                  </a:moveTo>
                  <a:lnTo>
                    <a:pt x="496950" y="178435"/>
                  </a:lnTo>
                  <a:lnTo>
                    <a:pt x="545845" y="178435"/>
                  </a:lnTo>
                  <a:lnTo>
                    <a:pt x="545845" y="150749"/>
                  </a:lnTo>
                  <a:lnTo>
                    <a:pt x="496950" y="150749"/>
                  </a:lnTo>
                  <a:close/>
                </a:path>
                <a:path w="679450" h="221614">
                  <a:moveTo>
                    <a:pt x="323214" y="150241"/>
                  </a:moveTo>
                  <a:lnTo>
                    <a:pt x="323214" y="165481"/>
                  </a:lnTo>
                  <a:lnTo>
                    <a:pt x="358139" y="165481"/>
                  </a:lnTo>
                  <a:lnTo>
                    <a:pt x="358139" y="150241"/>
                  </a:lnTo>
                  <a:lnTo>
                    <a:pt x="323214" y="150241"/>
                  </a:lnTo>
                  <a:close/>
                </a:path>
                <a:path w="679450" h="221614">
                  <a:moveTo>
                    <a:pt x="294639" y="129921"/>
                  </a:moveTo>
                  <a:lnTo>
                    <a:pt x="386714" y="129921"/>
                  </a:lnTo>
                  <a:lnTo>
                    <a:pt x="386714" y="185801"/>
                  </a:lnTo>
                  <a:lnTo>
                    <a:pt x="323214" y="185801"/>
                  </a:lnTo>
                  <a:lnTo>
                    <a:pt x="323214" y="196469"/>
                  </a:lnTo>
                  <a:lnTo>
                    <a:pt x="294639" y="196469"/>
                  </a:lnTo>
                  <a:lnTo>
                    <a:pt x="294639" y="129921"/>
                  </a:lnTo>
                  <a:close/>
                </a:path>
                <a:path w="679450" h="221614">
                  <a:moveTo>
                    <a:pt x="468757" y="125730"/>
                  </a:moveTo>
                  <a:lnTo>
                    <a:pt x="573913" y="125730"/>
                  </a:lnTo>
                  <a:lnTo>
                    <a:pt x="573913" y="214757"/>
                  </a:lnTo>
                  <a:lnTo>
                    <a:pt x="545845" y="214757"/>
                  </a:lnTo>
                  <a:lnTo>
                    <a:pt x="545845" y="203454"/>
                  </a:lnTo>
                  <a:lnTo>
                    <a:pt x="496950" y="203454"/>
                  </a:lnTo>
                  <a:lnTo>
                    <a:pt x="496950" y="216154"/>
                  </a:lnTo>
                  <a:lnTo>
                    <a:pt x="468757" y="216154"/>
                  </a:lnTo>
                  <a:lnTo>
                    <a:pt x="468757" y="125730"/>
                  </a:lnTo>
                  <a:close/>
                </a:path>
                <a:path w="679450" h="221614">
                  <a:moveTo>
                    <a:pt x="495935" y="50292"/>
                  </a:moveTo>
                  <a:lnTo>
                    <a:pt x="502080" y="57433"/>
                  </a:lnTo>
                  <a:lnTo>
                    <a:pt x="507380" y="63992"/>
                  </a:lnTo>
                  <a:lnTo>
                    <a:pt x="511847" y="69955"/>
                  </a:lnTo>
                  <a:lnTo>
                    <a:pt x="515492" y="75311"/>
                  </a:lnTo>
                  <a:lnTo>
                    <a:pt x="500125" y="83693"/>
                  </a:lnTo>
                  <a:lnTo>
                    <a:pt x="524890" y="83693"/>
                  </a:lnTo>
                  <a:lnTo>
                    <a:pt x="530179" y="75312"/>
                  </a:lnTo>
                  <a:lnTo>
                    <a:pt x="535003" y="66944"/>
                  </a:lnTo>
                  <a:lnTo>
                    <a:pt x="539374" y="58600"/>
                  </a:lnTo>
                  <a:lnTo>
                    <a:pt x="543306" y="50292"/>
                  </a:lnTo>
                  <a:lnTo>
                    <a:pt x="495935" y="50292"/>
                  </a:lnTo>
                  <a:close/>
                </a:path>
                <a:path w="679450" h="221614">
                  <a:moveTo>
                    <a:pt x="281686" y="35687"/>
                  </a:moveTo>
                  <a:lnTo>
                    <a:pt x="281686" y="52959"/>
                  </a:lnTo>
                  <a:lnTo>
                    <a:pt x="400304" y="52959"/>
                  </a:lnTo>
                  <a:lnTo>
                    <a:pt x="400304" y="35687"/>
                  </a:lnTo>
                  <a:lnTo>
                    <a:pt x="281686" y="35687"/>
                  </a:lnTo>
                  <a:close/>
                </a:path>
                <a:path w="679450" h="221614">
                  <a:moveTo>
                    <a:pt x="591438" y="11811"/>
                  </a:moveTo>
                  <a:lnTo>
                    <a:pt x="675132" y="11811"/>
                  </a:lnTo>
                  <a:lnTo>
                    <a:pt x="675132" y="33274"/>
                  </a:lnTo>
                  <a:lnTo>
                    <a:pt x="670683" y="45134"/>
                  </a:lnTo>
                  <a:lnTo>
                    <a:pt x="665162" y="59197"/>
                  </a:lnTo>
                  <a:lnTo>
                    <a:pt x="658594" y="75475"/>
                  </a:lnTo>
                  <a:lnTo>
                    <a:pt x="651001" y="93980"/>
                  </a:lnTo>
                  <a:lnTo>
                    <a:pt x="663410" y="108459"/>
                  </a:lnTo>
                  <a:lnTo>
                    <a:pt x="672258" y="123523"/>
                  </a:lnTo>
                  <a:lnTo>
                    <a:pt x="677558" y="139182"/>
                  </a:lnTo>
                  <a:lnTo>
                    <a:pt x="679322" y="155448"/>
                  </a:lnTo>
                  <a:lnTo>
                    <a:pt x="678703" y="164111"/>
                  </a:lnTo>
                  <a:lnTo>
                    <a:pt x="642770" y="193579"/>
                  </a:lnTo>
                  <a:lnTo>
                    <a:pt x="628649" y="194056"/>
                  </a:lnTo>
                  <a:lnTo>
                    <a:pt x="627723" y="186106"/>
                  </a:lnTo>
                  <a:lnTo>
                    <a:pt x="626475" y="178085"/>
                  </a:lnTo>
                  <a:lnTo>
                    <a:pt x="624917" y="170017"/>
                  </a:lnTo>
                  <a:lnTo>
                    <a:pt x="623062" y="161925"/>
                  </a:lnTo>
                  <a:lnTo>
                    <a:pt x="628776" y="162814"/>
                  </a:lnTo>
                  <a:lnTo>
                    <a:pt x="632967" y="163195"/>
                  </a:lnTo>
                  <a:lnTo>
                    <a:pt x="635508" y="163195"/>
                  </a:lnTo>
                  <a:lnTo>
                    <a:pt x="644651" y="163195"/>
                  </a:lnTo>
                  <a:lnTo>
                    <a:pt x="649223" y="158623"/>
                  </a:lnTo>
                  <a:lnTo>
                    <a:pt x="649223" y="149606"/>
                  </a:lnTo>
                  <a:lnTo>
                    <a:pt x="647537" y="136937"/>
                  </a:lnTo>
                  <a:lnTo>
                    <a:pt x="642492" y="123888"/>
                  </a:lnTo>
                  <a:lnTo>
                    <a:pt x="634114" y="110458"/>
                  </a:lnTo>
                  <a:lnTo>
                    <a:pt x="622426" y="96647"/>
                  </a:lnTo>
                  <a:lnTo>
                    <a:pt x="628143" y="82671"/>
                  </a:lnTo>
                  <a:lnTo>
                    <a:pt x="633682" y="68183"/>
                  </a:lnTo>
                  <a:lnTo>
                    <a:pt x="639054" y="53195"/>
                  </a:lnTo>
                  <a:lnTo>
                    <a:pt x="644270" y="37719"/>
                  </a:lnTo>
                  <a:lnTo>
                    <a:pt x="620013" y="37719"/>
                  </a:lnTo>
                  <a:lnTo>
                    <a:pt x="620013" y="221234"/>
                  </a:lnTo>
                  <a:lnTo>
                    <a:pt x="591438" y="221234"/>
                  </a:lnTo>
                  <a:lnTo>
                    <a:pt x="591438" y="11811"/>
                  </a:lnTo>
                  <a:close/>
                </a:path>
                <a:path w="679450" h="221614">
                  <a:moveTo>
                    <a:pt x="250062" y="10033"/>
                  </a:moveTo>
                  <a:lnTo>
                    <a:pt x="431926" y="10033"/>
                  </a:lnTo>
                  <a:lnTo>
                    <a:pt x="431926" y="78613"/>
                  </a:lnTo>
                  <a:lnTo>
                    <a:pt x="281686" y="78613"/>
                  </a:lnTo>
                  <a:lnTo>
                    <a:pt x="281686" y="83312"/>
                  </a:lnTo>
                  <a:lnTo>
                    <a:pt x="281686" y="88011"/>
                  </a:lnTo>
                  <a:lnTo>
                    <a:pt x="281686" y="92456"/>
                  </a:lnTo>
                  <a:lnTo>
                    <a:pt x="442087" y="92456"/>
                  </a:lnTo>
                  <a:lnTo>
                    <a:pt x="440563" y="181864"/>
                  </a:lnTo>
                  <a:lnTo>
                    <a:pt x="440309" y="193294"/>
                  </a:lnTo>
                  <a:lnTo>
                    <a:pt x="438658" y="201422"/>
                  </a:lnTo>
                  <a:lnTo>
                    <a:pt x="435483" y="206502"/>
                  </a:lnTo>
                  <a:lnTo>
                    <a:pt x="432308" y="211582"/>
                  </a:lnTo>
                  <a:lnTo>
                    <a:pt x="389145" y="220638"/>
                  </a:lnTo>
                  <a:lnTo>
                    <a:pt x="367284" y="220853"/>
                  </a:lnTo>
                  <a:lnTo>
                    <a:pt x="366139" y="213826"/>
                  </a:lnTo>
                  <a:lnTo>
                    <a:pt x="364791" y="206644"/>
                  </a:lnTo>
                  <a:lnTo>
                    <a:pt x="363229" y="199296"/>
                  </a:lnTo>
                  <a:lnTo>
                    <a:pt x="361441" y="191770"/>
                  </a:lnTo>
                  <a:lnTo>
                    <a:pt x="371389" y="192176"/>
                  </a:lnTo>
                  <a:lnTo>
                    <a:pt x="379872" y="192452"/>
                  </a:lnTo>
                  <a:lnTo>
                    <a:pt x="386855" y="192609"/>
                  </a:lnTo>
                  <a:lnTo>
                    <a:pt x="392302" y="192659"/>
                  </a:lnTo>
                  <a:lnTo>
                    <a:pt x="397001" y="192659"/>
                  </a:lnTo>
                  <a:lnTo>
                    <a:pt x="409320" y="143510"/>
                  </a:lnTo>
                  <a:lnTo>
                    <a:pt x="409701" y="118110"/>
                  </a:lnTo>
                  <a:lnTo>
                    <a:pt x="280924" y="118110"/>
                  </a:lnTo>
                  <a:lnTo>
                    <a:pt x="279235" y="149185"/>
                  </a:lnTo>
                  <a:lnTo>
                    <a:pt x="274177" y="176688"/>
                  </a:lnTo>
                  <a:lnTo>
                    <a:pt x="265761" y="200620"/>
                  </a:lnTo>
                  <a:lnTo>
                    <a:pt x="254000" y="220980"/>
                  </a:lnTo>
                  <a:lnTo>
                    <a:pt x="247044" y="213149"/>
                  </a:lnTo>
                  <a:lnTo>
                    <a:pt x="240649" y="206057"/>
                  </a:lnTo>
                  <a:lnTo>
                    <a:pt x="234801" y="199727"/>
                  </a:lnTo>
                  <a:lnTo>
                    <a:pt x="229488" y="194183"/>
                  </a:lnTo>
                  <a:lnTo>
                    <a:pt x="234846" y="184372"/>
                  </a:lnTo>
                  <a:lnTo>
                    <a:pt x="247419" y="138366"/>
                  </a:lnTo>
                  <a:lnTo>
                    <a:pt x="250062" y="81788"/>
                  </a:lnTo>
                  <a:lnTo>
                    <a:pt x="250062" y="10033"/>
                  </a:lnTo>
                  <a:close/>
                </a:path>
                <a:path w="679450" h="221614">
                  <a:moveTo>
                    <a:pt x="127762" y="2286"/>
                  </a:moveTo>
                  <a:lnTo>
                    <a:pt x="160274" y="2286"/>
                  </a:lnTo>
                  <a:lnTo>
                    <a:pt x="160274" y="29718"/>
                  </a:lnTo>
                  <a:lnTo>
                    <a:pt x="219710" y="29718"/>
                  </a:lnTo>
                  <a:lnTo>
                    <a:pt x="219710" y="58293"/>
                  </a:lnTo>
                  <a:lnTo>
                    <a:pt x="160274" y="58293"/>
                  </a:lnTo>
                  <a:lnTo>
                    <a:pt x="160274" y="89154"/>
                  </a:lnTo>
                  <a:lnTo>
                    <a:pt x="216153" y="89154"/>
                  </a:lnTo>
                  <a:lnTo>
                    <a:pt x="216153" y="117221"/>
                  </a:lnTo>
                  <a:lnTo>
                    <a:pt x="160274" y="117221"/>
                  </a:lnTo>
                  <a:lnTo>
                    <a:pt x="160274" y="148463"/>
                  </a:lnTo>
                  <a:lnTo>
                    <a:pt x="223265" y="148463"/>
                  </a:lnTo>
                  <a:lnTo>
                    <a:pt x="223265" y="177038"/>
                  </a:lnTo>
                  <a:lnTo>
                    <a:pt x="160274" y="177038"/>
                  </a:lnTo>
                  <a:lnTo>
                    <a:pt x="160274" y="219456"/>
                  </a:lnTo>
                  <a:lnTo>
                    <a:pt x="127762" y="219456"/>
                  </a:lnTo>
                  <a:lnTo>
                    <a:pt x="127762" y="2286"/>
                  </a:lnTo>
                  <a:close/>
                </a:path>
                <a:path w="679450" h="221614">
                  <a:moveTo>
                    <a:pt x="63880" y="2286"/>
                  </a:moveTo>
                  <a:lnTo>
                    <a:pt x="96392" y="2286"/>
                  </a:lnTo>
                  <a:lnTo>
                    <a:pt x="96392" y="219456"/>
                  </a:lnTo>
                  <a:lnTo>
                    <a:pt x="63880" y="219456"/>
                  </a:lnTo>
                  <a:lnTo>
                    <a:pt x="63880" y="177038"/>
                  </a:lnTo>
                  <a:lnTo>
                    <a:pt x="0" y="177038"/>
                  </a:lnTo>
                  <a:lnTo>
                    <a:pt x="0" y="148463"/>
                  </a:lnTo>
                  <a:lnTo>
                    <a:pt x="63880" y="148463"/>
                  </a:lnTo>
                  <a:lnTo>
                    <a:pt x="63880" y="117221"/>
                  </a:lnTo>
                  <a:lnTo>
                    <a:pt x="7112" y="117221"/>
                  </a:lnTo>
                  <a:lnTo>
                    <a:pt x="7112" y="89154"/>
                  </a:lnTo>
                  <a:lnTo>
                    <a:pt x="63880" y="89154"/>
                  </a:lnTo>
                  <a:lnTo>
                    <a:pt x="63880" y="58293"/>
                  </a:lnTo>
                  <a:lnTo>
                    <a:pt x="3555" y="58293"/>
                  </a:lnTo>
                  <a:lnTo>
                    <a:pt x="3555" y="29718"/>
                  </a:lnTo>
                  <a:lnTo>
                    <a:pt x="63880" y="29718"/>
                  </a:lnTo>
                  <a:lnTo>
                    <a:pt x="63880" y="2286"/>
                  </a:lnTo>
                  <a:close/>
                </a:path>
                <a:path w="679450" h="221614">
                  <a:moveTo>
                    <a:pt x="532891" y="0"/>
                  </a:moveTo>
                  <a:lnTo>
                    <a:pt x="535037" y="5859"/>
                  </a:lnTo>
                  <a:lnTo>
                    <a:pt x="537098" y="12017"/>
                  </a:lnTo>
                  <a:lnTo>
                    <a:pt x="539089" y="18484"/>
                  </a:lnTo>
                  <a:lnTo>
                    <a:pt x="541019" y="25273"/>
                  </a:lnTo>
                  <a:lnTo>
                    <a:pt x="579119" y="25273"/>
                  </a:lnTo>
                  <a:lnTo>
                    <a:pt x="579119" y="50292"/>
                  </a:lnTo>
                  <a:lnTo>
                    <a:pt x="549783" y="50292"/>
                  </a:lnTo>
                  <a:lnTo>
                    <a:pt x="573913" y="60071"/>
                  </a:lnTo>
                  <a:lnTo>
                    <a:pt x="570222" y="65833"/>
                  </a:lnTo>
                  <a:lnTo>
                    <a:pt x="566388" y="71691"/>
                  </a:lnTo>
                  <a:lnTo>
                    <a:pt x="562411" y="77644"/>
                  </a:lnTo>
                  <a:lnTo>
                    <a:pt x="558291" y="83693"/>
                  </a:lnTo>
                  <a:lnTo>
                    <a:pt x="584072" y="83693"/>
                  </a:lnTo>
                  <a:lnTo>
                    <a:pt x="584072" y="108712"/>
                  </a:lnTo>
                  <a:lnTo>
                    <a:pt x="458723" y="108712"/>
                  </a:lnTo>
                  <a:lnTo>
                    <a:pt x="458723" y="83693"/>
                  </a:lnTo>
                  <a:lnTo>
                    <a:pt x="485393" y="83693"/>
                  </a:lnTo>
                  <a:lnTo>
                    <a:pt x="482056" y="78668"/>
                  </a:lnTo>
                  <a:lnTo>
                    <a:pt x="478504" y="73501"/>
                  </a:lnTo>
                  <a:lnTo>
                    <a:pt x="474714" y="68191"/>
                  </a:lnTo>
                  <a:lnTo>
                    <a:pt x="470662" y="62738"/>
                  </a:lnTo>
                  <a:lnTo>
                    <a:pt x="492379" y="50292"/>
                  </a:lnTo>
                  <a:lnTo>
                    <a:pt x="463931" y="50292"/>
                  </a:lnTo>
                  <a:lnTo>
                    <a:pt x="463931" y="25273"/>
                  </a:lnTo>
                  <a:lnTo>
                    <a:pt x="507238" y="25273"/>
                  </a:lnTo>
                  <a:lnTo>
                    <a:pt x="504824" y="18288"/>
                  </a:lnTo>
                  <a:lnTo>
                    <a:pt x="502285" y="11811"/>
                  </a:lnTo>
                  <a:lnTo>
                    <a:pt x="499363" y="5588"/>
                  </a:lnTo>
                  <a:lnTo>
                    <a:pt x="532891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155692" y="4643661"/>
              <a:ext cx="105949" cy="1043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176139" y="4653153"/>
              <a:ext cx="67183" cy="6718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23332" y="4561331"/>
              <a:ext cx="1410462" cy="27203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47716" y="4575428"/>
              <a:ext cx="1362710" cy="224154"/>
            </a:xfrm>
            <a:custGeom>
              <a:avLst/>
              <a:gdLst/>
              <a:ahLst/>
              <a:cxnLst/>
              <a:rect l="l" t="t" r="r" b="b"/>
              <a:pathLst>
                <a:path w="1362709" h="224154">
                  <a:moveTo>
                    <a:pt x="1176274" y="138176"/>
                  </a:moveTo>
                  <a:lnTo>
                    <a:pt x="1152017" y="138176"/>
                  </a:lnTo>
                  <a:lnTo>
                    <a:pt x="1151302" y="158319"/>
                  </a:lnTo>
                  <a:lnTo>
                    <a:pt x="1148968" y="175498"/>
                  </a:lnTo>
                  <a:lnTo>
                    <a:pt x="1145016" y="189700"/>
                  </a:lnTo>
                  <a:lnTo>
                    <a:pt x="1139444" y="200914"/>
                  </a:lnTo>
                  <a:lnTo>
                    <a:pt x="1146018" y="207202"/>
                  </a:lnTo>
                  <a:lnTo>
                    <a:pt x="1151842" y="213121"/>
                  </a:lnTo>
                  <a:lnTo>
                    <a:pt x="1156928" y="218684"/>
                  </a:lnTo>
                  <a:lnTo>
                    <a:pt x="1161288" y="223901"/>
                  </a:lnTo>
                  <a:lnTo>
                    <a:pt x="1165006" y="216802"/>
                  </a:lnTo>
                  <a:lnTo>
                    <a:pt x="1168177" y="208645"/>
                  </a:lnTo>
                  <a:lnTo>
                    <a:pt x="1170824" y="199415"/>
                  </a:lnTo>
                  <a:lnTo>
                    <a:pt x="1172972" y="189103"/>
                  </a:lnTo>
                  <a:lnTo>
                    <a:pt x="1230582" y="189103"/>
                  </a:lnTo>
                  <a:lnTo>
                    <a:pt x="1222039" y="187396"/>
                  </a:lnTo>
                  <a:lnTo>
                    <a:pt x="1213992" y="185039"/>
                  </a:lnTo>
                  <a:lnTo>
                    <a:pt x="1213992" y="170815"/>
                  </a:lnTo>
                  <a:lnTo>
                    <a:pt x="1186561" y="170815"/>
                  </a:lnTo>
                  <a:lnTo>
                    <a:pt x="1182875" y="168146"/>
                  </a:lnTo>
                  <a:lnTo>
                    <a:pt x="1179322" y="165227"/>
                  </a:lnTo>
                  <a:lnTo>
                    <a:pt x="1175892" y="162052"/>
                  </a:lnTo>
                  <a:lnTo>
                    <a:pt x="1176252" y="154991"/>
                  </a:lnTo>
                  <a:lnTo>
                    <a:pt x="1176378" y="148082"/>
                  </a:lnTo>
                  <a:lnTo>
                    <a:pt x="1176274" y="138176"/>
                  </a:lnTo>
                  <a:close/>
                </a:path>
                <a:path w="1362709" h="224154">
                  <a:moveTo>
                    <a:pt x="1230582" y="189103"/>
                  </a:moveTo>
                  <a:lnTo>
                    <a:pt x="1172972" y="189103"/>
                  </a:lnTo>
                  <a:lnTo>
                    <a:pt x="1178472" y="193464"/>
                  </a:lnTo>
                  <a:lnTo>
                    <a:pt x="1213994" y="211199"/>
                  </a:lnTo>
                  <a:lnTo>
                    <a:pt x="1251932" y="215314"/>
                  </a:lnTo>
                  <a:lnTo>
                    <a:pt x="1354455" y="216027"/>
                  </a:lnTo>
                  <a:lnTo>
                    <a:pt x="1356026" y="209264"/>
                  </a:lnTo>
                  <a:lnTo>
                    <a:pt x="1357884" y="202692"/>
                  </a:lnTo>
                  <a:lnTo>
                    <a:pt x="1360027" y="196310"/>
                  </a:lnTo>
                  <a:lnTo>
                    <a:pt x="1362157" y="190881"/>
                  </a:lnTo>
                  <a:lnTo>
                    <a:pt x="1259205" y="190881"/>
                  </a:lnTo>
                  <a:lnTo>
                    <a:pt x="1259436" y="190754"/>
                  </a:lnTo>
                  <a:lnTo>
                    <a:pt x="1250061" y="190754"/>
                  </a:lnTo>
                  <a:lnTo>
                    <a:pt x="1240085" y="190253"/>
                  </a:lnTo>
                  <a:lnTo>
                    <a:pt x="1230582" y="189103"/>
                  </a:lnTo>
                  <a:close/>
                </a:path>
                <a:path w="1362709" h="224154">
                  <a:moveTo>
                    <a:pt x="1345213" y="158877"/>
                  </a:moveTo>
                  <a:lnTo>
                    <a:pt x="1299083" y="158877"/>
                  </a:lnTo>
                  <a:lnTo>
                    <a:pt x="1310038" y="166282"/>
                  </a:lnTo>
                  <a:lnTo>
                    <a:pt x="1320815" y="174021"/>
                  </a:lnTo>
                  <a:lnTo>
                    <a:pt x="1331426" y="182094"/>
                  </a:lnTo>
                  <a:lnTo>
                    <a:pt x="1341882" y="190500"/>
                  </a:lnTo>
                  <a:lnTo>
                    <a:pt x="1259205" y="190881"/>
                  </a:lnTo>
                  <a:lnTo>
                    <a:pt x="1362157" y="190881"/>
                  </a:lnTo>
                  <a:lnTo>
                    <a:pt x="1362306" y="190500"/>
                  </a:lnTo>
                  <a:lnTo>
                    <a:pt x="1344930" y="190500"/>
                  </a:lnTo>
                  <a:lnTo>
                    <a:pt x="1362075" y="170307"/>
                  </a:lnTo>
                  <a:lnTo>
                    <a:pt x="1350049" y="162044"/>
                  </a:lnTo>
                  <a:lnTo>
                    <a:pt x="1345213" y="158877"/>
                  </a:lnTo>
                  <a:close/>
                </a:path>
                <a:path w="1362709" h="224154">
                  <a:moveTo>
                    <a:pt x="1313180" y="81661"/>
                  </a:moveTo>
                  <a:lnTo>
                    <a:pt x="1289050" y="81661"/>
                  </a:lnTo>
                  <a:lnTo>
                    <a:pt x="1288957" y="103124"/>
                  </a:lnTo>
                  <a:lnTo>
                    <a:pt x="1288077" y="116488"/>
                  </a:lnTo>
                  <a:lnTo>
                    <a:pt x="1265396" y="154991"/>
                  </a:lnTo>
                  <a:lnTo>
                    <a:pt x="1233678" y="169672"/>
                  </a:lnTo>
                  <a:lnTo>
                    <a:pt x="1237916" y="174484"/>
                  </a:lnTo>
                  <a:lnTo>
                    <a:pt x="1242060" y="179593"/>
                  </a:lnTo>
                  <a:lnTo>
                    <a:pt x="1246125" y="185039"/>
                  </a:lnTo>
                  <a:lnTo>
                    <a:pt x="1250061" y="190754"/>
                  </a:lnTo>
                  <a:lnTo>
                    <a:pt x="1259436" y="190754"/>
                  </a:lnTo>
                  <a:lnTo>
                    <a:pt x="1271561" y="184112"/>
                  </a:lnTo>
                  <a:lnTo>
                    <a:pt x="1282334" y="176545"/>
                  </a:lnTo>
                  <a:lnTo>
                    <a:pt x="1291512" y="168146"/>
                  </a:lnTo>
                  <a:lnTo>
                    <a:pt x="1299083" y="158877"/>
                  </a:lnTo>
                  <a:lnTo>
                    <a:pt x="1345213" y="158877"/>
                  </a:lnTo>
                  <a:lnTo>
                    <a:pt x="1337214" y="153638"/>
                  </a:lnTo>
                  <a:lnTo>
                    <a:pt x="1323570" y="145089"/>
                  </a:lnTo>
                  <a:lnTo>
                    <a:pt x="1309115" y="136398"/>
                  </a:lnTo>
                  <a:lnTo>
                    <a:pt x="1310876" y="128734"/>
                  </a:lnTo>
                  <a:lnTo>
                    <a:pt x="1312148" y="120618"/>
                  </a:lnTo>
                  <a:lnTo>
                    <a:pt x="1312920" y="112073"/>
                  </a:lnTo>
                  <a:lnTo>
                    <a:pt x="1313084" y="106426"/>
                  </a:lnTo>
                  <a:lnTo>
                    <a:pt x="1313180" y="81661"/>
                  </a:lnTo>
                  <a:close/>
                </a:path>
                <a:path w="1362709" h="224154">
                  <a:moveTo>
                    <a:pt x="1362456" y="190119"/>
                  </a:moveTo>
                  <a:lnTo>
                    <a:pt x="1344930" y="190500"/>
                  </a:lnTo>
                  <a:lnTo>
                    <a:pt x="1362306" y="190500"/>
                  </a:lnTo>
                  <a:lnTo>
                    <a:pt x="1362456" y="190119"/>
                  </a:lnTo>
                  <a:close/>
                </a:path>
                <a:path w="1362709" h="224154">
                  <a:moveTo>
                    <a:pt x="1213992" y="128778"/>
                  </a:moveTo>
                  <a:lnTo>
                    <a:pt x="1186561" y="128778"/>
                  </a:lnTo>
                  <a:lnTo>
                    <a:pt x="1186561" y="170815"/>
                  </a:lnTo>
                  <a:lnTo>
                    <a:pt x="1213992" y="170815"/>
                  </a:lnTo>
                  <a:lnTo>
                    <a:pt x="1213992" y="164973"/>
                  </a:lnTo>
                  <a:lnTo>
                    <a:pt x="1240536" y="164973"/>
                  </a:lnTo>
                  <a:lnTo>
                    <a:pt x="1240536" y="143002"/>
                  </a:lnTo>
                  <a:lnTo>
                    <a:pt x="1213992" y="143002"/>
                  </a:lnTo>
                  <a:lnTo>
                    <a:pt x="1213992" y="128778"/>
                  </a:lnTo>
                  <a:close/>
                </a:path>
                <a:path w="1362709" h="224154">
                  <a:moveTo>
                    <a:pt x="1350390" y="72009"/>
                  </a:moveTo>
                  <a:lnTo>
                    <a:pt x="1324990" y="72009"/>
                  </a:lnTo>
                  <a:lnTo>
                    <a:pt x="1324990" y="143510"/>
                  </a:lnTo>
                  <a:lnTo>
                    <a:pt x="1350390" y="143510"/>
                  </a:lnTo>
                  <a:lnTo>
                    <a:pt x="1350390" y="72009"/>
                  </a:lnTo>
                  <a:close/>
                </a:path>
                <a:path w="1362709" h="224154">
                  <a:moveTo>
                    <a:pt x="1350390" y="49784"/>
                  </a:moveTo>
                  <a:lnTo>
                    <a:pt x="1251585" y="49784"/>
                  </a:lnTo>
                  <a:lnTo>
                    <a:pt x="1251585" y="143256"/>
                  </a:lnTo>
                  <a:lnTo>
                    <a:pt x="1276985" y="143256"/>
                  </a:lnTo>
                  <a:lnTo>
                    <a:pt x="1276985" y="72009"/>
                  </a:lnTo>
                  <a:lnTo>
                    <a:pt x="1350390" y="72009"/>
                  </a:lnTo>
                  <a:lnTo>
                    <a:pt x="1350390" y="49784"/>
                  </a:lnTo>
                  <a:close/>
                </a:path>
                <a:path w="1362709" h="224154">
                  <a:moveTo>
                    <a:pt x="1243964" y="106426"/>
                  </a:moveTo>
                  <a:lnTo>
                    <a:pt x="1141730" y="106426"/>
                  </a:lnTo>
                  <a:lnTo>
                    <a:pt x="1141730" y="128778"/>
                  </a:lnTo>
                  <a:lnTo>
                    <a:pt x="1243964" y="128778"/>
                  </a:lnTo>
                  <a:lnTo>
                    <a:pt x="1243964" y="106426"/>
                  </a:lnTo>
                  <a:close/>
                </a:path>
                <a:path w="1362709" h="224154">
                  <a:moveTo>
                    <a:pt x="1238758" y="9525"/>
                  </a:moveTo>
                  <a:lnTo>
                    <a:pt x="1151255" y="9525"/>
                  </a:lnTo>
                  <a:lnTo>
                    <a:pt x="1151255" y="96139"/>
                  </a:lnTo>
                  <a:lnTo>
                    <a:pt x="1238758" y="96139"/>
                  </a:lnTo>
                  <a:lnTo>
                    <a:pt x="1238758" y="75184"/>
                  </a:lnTo>
                  <a:lnTo>
                    <a:pt x="1177163" y="75184"/>
                  </a:lnTo>
                  <a:lnTo>
                    <a:pt x="1177163" y="62230"/>
                  </a:lnTo>
                  <a:lnTo>
                    <a:pt x="1238758" y="62230"/>
                  </a:lnTo>
                  <a:lnTo>
                    <a:pt x="1238758" y="43434"/>
                  </a:lnTo>
                  <a:lnTo>
                    <a:pt x="1177163" y="43434"/>
                  </a:lnTo>
                  <a:lnTo>
                    <a:pt x="1177163" y="30480"/>
                  </a:lnTo>
                  <a:lnTo>
                    <a:pt x="1238758" y="30480"/>
                  </a:lnTo>
                  <a:lnTo>
                    <a:pt x="1238758" y="9525"/>
                  </a:lnTo>
                  <a:close/>
                </a:path>
                <a:path w="1362709" h="224154">
                  <a:moveTo>
                    <a:pt x="1238758" y="62230"/>
                  </a:moveTo>
                  <a:lnTo>
                    <a:pt x="1212850" y="62230"/>
                  </a:lnTo>
                  <a:lnTo>
                    <a:pt x="1212850" y="75184"/>
                  </a:lnTo>
                  <a:lnTo>
                    <a:pt x="1238758" y="75184"/>
                  </a:lnTo>
                  <a:lnTo>
                    <a:pt x="1238758" y="62230"/>
                  </a:lnTo>
                  <a:close/>
                </a:path>
                <a:path w="1362709" h="224154">
                  <a:moveTo>
                    <a:pt x="1312037" y="32385"/>
                  </a:moveTo>
                  <a:lnTo>
                    <a:pt x="1283842" y="32385"/>
                  </a:lnTo>
                  <a:lnTo>
                    <a:pt x="1283081" y="37846"/>
                  </a:lnTo>
                  <a:lnTo>
                    <a:pt x="1282120" y="44069"/>
                  </a:lnTo>
                  <a:lnTo>
                    <a:pt x="1281049" y="49784"/>
                  </a:lnTo>
                  <a:lnTo>
                    <a:pt x="1308862" y="49784"/>
                  </a:lnTo>
                  <a:lnTo>
                    <a:pt x="1310005" y="44069"/>
                  </a:lnTo>
                  <a:lnTo>
                    <a:pt x="1312037" y="32385"/>
                  </a:lnTo>
                  <a:close/>
                </a:path>
                <a:path w="1362709" h="224154">
                  <a:moveTo>
                    <a:pt x="1238758" y="30480"/>
                  </a:moveTo>
                  <a:lnTo>
                    <a:pt x="1212850" y="30480"/>
                  </a:lnTo>
                  <a:lnTo>
                    <a:pt x="1212850" y="43434"/>
                  </a:lnTo>
                  <a:lnTo>
                    <a:pt x="1238758" y="43434"/>
                  </a:lnTo>
                  <a:lnTo>
                    <a:pt x="1238758" y="30480"/>
                  </a:lnTo>
                  <a:close/>
                </a:path>
                <a:path w="1362709" h="224154">
                  <a:moveTo>
                    <a:pt x="1357122" y="10033"/>
                  </a:moveTo>
                  <a:lnTo>
                    <a:pt x="1247520" y="10033"/>
                  </a:lnTo>
                  <a:lnTo>
                    <a:pt x="1247520" y="32385"/>
                  </a:lnTo>
                  <a:lnTo>
                    <a:pt x="1357122" y="32385"/>
                  </a:lnTo>
                  <a:lnTo>
                    <a:pt x="1357122" y="10033"/>
                  </a:lnTo>
                  <a:close/>
                </a:path>
                <a:path w="1362709" h="224154">
                  <a:moveTo>
                    <a:pt x="365476" y="207772"/>
                  </a:moveTo>
                  <a:lnTo>
                    <a:pt x="335661" y="207772"/>
                  </a:lnTo>
                  <a:lnTo>
                    <a:pt x="341641" y="211631"/>
                  </a:lnTo>
                  <a:lnTo>
                    <a:pt x="347218" y="215407"/>
                  </a:lnTo>
                  <a:lnTo>
                    <a:pt x="352868" y="219456"/>
                  </a:lnTo>
                  <a:lnTo>
                    <a:pt x="357250" y="222758"/>
                  </a:lnTo>
                  <a:lnTo>
                    <a:pt x="365476" y="207772"/>
                  </a:lnTo>
                  <a:close/>
                </a:path>
                <a:path w="1362709" h="224154">
                  <a:moveTo>
                    <a:pt x="261493" y="170053"/>
                  </a:moveTo>
                  <a:lnTo>
                    <a:pt x="256921" y="170053"/>
                  </a:lnTo>
                  <a:lnTo>
                    <a:pt x="250114" y="179006"/>
                  </a:lnTo>
                  <a:lnTo>
                    <a:pt x="242855" y="187579"/>
                  </a:lnTo>
                  <a:lnTo>
                    <a:pt x="235168" y="195770"/>
                  </a:lnTo>
                  <a:lnTo>
                    <a:pt x="227075" y="203581"/>
                  </a:lnTo>
                  <a:lnTo>
                    <a:pt x="232046" y="207841"/>
                  </a:lnTo>
                  <a:lnTo>
                    <a:pt x="237220" y="212423"/>
                  </a:lnTo>
                  <a:lnTo>
                    <a:pt x="242560" y="217314"/>
                  </a:lnTo>
                  <a:lnTo>
                    <a:pt x="248031" y="222504"/>
                  </a:lnTo>
                  <a:lnTo>
                    <a:pt x="256484" y="213885"/>
                  </a:lnTo>
                  <a:lnTo>
                    <a:pt x="264890" y="204803"/>
                  </a:lnTo>
                  <a:lnTo>
                    <a:pt x="273248" y="195268"/>
                  </a:lnTo>
                  <a:lnTo>
                    <a:pt x="281559" y="185293"/>
                  </a:lnTo>
                  <a:lnTo>
                    <a:pt x="261493" y="170053"/>
                  </a:lnTo>
                  <a:close/>
                </a:path>
                <a:path w="1362709" h="224154">
                  <a:moveTo>
                    <a:pt x="311658" y="170053"/>
                  </a:moveTo>
                  <a:lnTo>
                    <a:pt x="310514" y="170053"/>
                  </a:lnTo>
                  <a:lnTo>
                    <a:pt x="290195" y="185293"/>
                  </a:lnTo>
                  <a:lnTo>
                    <a:pt x="297672" y="193623"/>
                  </a:lnTo>
                  <a:lnTo>
                    <a:pt x="305053" y="202215"/>
                  </a:lnTo>
                  <a:lnTo>
                    <a:pt x="312340" y="211046"/>
                  </a:lnTo>
                  <a:lnTo>
                    <a:pt x="319532" y="220091"/>
                  </a:lnTo>
                  <a:lnTo>
                    <a:pt x="335661" y="207772"/>
                  </a:lnTo>
                  <a:lnTo>
                    <a:pt x="365476" y="207772"/>
                  </a:lnTo>
                  <a:lnTo>
                    <a:pt x="365799" y="207182"/>
                  </a:lnTo>
                  <a:lnTo>
                    <a:pt x="369976" y="196088"/>
                  </a:lnTo>
                  <a:lnTo>
                    <a:pt x="336296" y="196088"/>
                  </a:lnTo>
                  <a:lnTo>
                    <a:pt x="330196" y="189323"/>
                  </a:lnTo>
                  <a:lnTo>
                    <a:pt x="323969" y="182629"/>
                  </a:lnTo>
                  <a:lnTo>
                    <a:pt x="317900" y="176317"/>
                  </a:lnTo>
                  <a:lnTo>
                    <a:pt x="311658" y="170053"/>
                  </a:lnTo>
                  <a:close/>
                </a:path>
                <a:path w="1362709" h="224154">
                  <a:moveTo>
                    <a:pt x="379349" y="189738"/>
                  </a:moveTo>
                  <a:lnTo>
                    <a:pt x="381488" y="198453"/>
                  </a:lnTo>
                  <a:lnTo>
                    <a:pt x="383317" y="206311"/>
                  </a:lnTo>
                  <a:lnTo>
                    <a:pt x="384813" y="213312"/>
                  </a:lnTo>
                  <a:lnTo>
                    <a:pt x="385953" y="219456"/>
                  </a:lnTo>
                  <a:lnTo>
                    <a:pt x="395478" y="219386"/>
                  </a:lnTo>
                  <a:lnTo>
                    <a:pt x="434721" y="207391"/>
                  </a:lnTo>
                  <a:lnTo>
                    <a:pt x="436499" y="201549"/>
                  </a:lnTo>
                  <a:lnTo>
                    <a:pt x="436499" y="190627"/>
                  </a:lnTo>
                  <a:lnTo>
                    <a:pt x="393954" y="190627"/>
                  </a:lnTo>
                  <a:lnTo>
                    <a:pt x="379349" y="189738"/>
                  </a:lnTo>
                  <a:close/>
                </a:path>
                <a:path w="1362709" h="224154">
                  <a:moveTo>
                    <a:pt x="436499" y="10668"/>
                  </a:moveTo>
                  <a:lnTo>
                    <a:pt x="352298" y="10668"/>
                  </a:lnTo>
                  <a:lnTo>
                    <a:pt x="352298" y="113157"/>
                  </a:lnTo>
                  <a:lnTo>
                    <a:pt x="351297" y="141188"/>
                  </a:lnTo>
                  <a:lnTo>
                    <a:pt x="348297" y="164338"/>
                  </a:lnTo>
                  <a:lnTo>
                    <a:pt x="343296" y="182629"/>
                  </a:lnTo>
                  <a:lnTo>
                    <a:pt x="336296" y="196088"/>
                  </a:lnTo>
                  <a:lnTo>
                    <a:pt x="369976" y="196088"/>
                  </a:lnTo>
                  <a:lnTo>
                    <a:pt x="372205" y="190166"/>
                  </a:lnTo>
                  <a:lnTo>
                    <a:pt x="376467" y="171698"/>
                  </a:lnTo>
                  <a:lnTo>
                    <a:pt x="378587" y="151765"/>
                  </a:lnTo>
                  <a:lnTo>
                    <a:pt x="436499" y="151765"/>
                  </a:lnTo>
                  <a:lnTo>
                    <a:pt x="436499" y="125222"/>
                  </a:lnTo>
                  <a:lnTo>
                    <a:pt x="379857" y="125222"/>
                  </a:lnTo>
                  <a:lnTo>
                    <a:pt x="379984" y="96393"/>
                  </a:lnTo>
                  <a:lnTo>
                    <a:pt x="436499" y="96393"/>
                  </a:lnTo>
                  <a:lnTo>
                    <a:pt x="436499" y="69850"/>
                  </a:lnTo>
                  <a:lnTo>
                    <a:pt x="379984" y="69850"/>
                  </a:lnTo>
                  <a:lnTo>
                    <a:pt x="379984" y="39243"/>
                  </a:lnTo>
                  <a:lnTo>
                    <a:pt x="436499" y="39243"/>
                  </a:lnTo>
                  <a:lnTo>
                    <a:pt x="436499" y="10668"/>
                  </a:lnTo>
                  <a:close/>
                </a:path>
                <a:path w="1362709" h="224154">
                  <a:moveTo>
                    <a:pt x="436499" y="151765"/>
                  </a:moveTo>
                  <a:lnTo>
                    <a:pt x="408813" y="151765"/>
                  </a:lnTo>
                  <a:lnTo>
                    <a:pt x="408813" y="187198"/>
                  </a:lnTo>
                  <a:lnTo>
                    <a:pt x="405384" y="190627"/>
                  </a:lnTo>
                  <a:lnTo>
                    <a:pt x="436499" y="190627"/>
                  </a:lnTo>
                  <a:lnTo>
                    <a:pt x="436499" y="151765"/>
                  </a:lnTo>
                  <a:close/>
                </a:path>
                <a:path w="1362709" h="224154">
                  <a:moveTo>
                    <a:pt x="345439" y="143764"/>
                  </a:moveTo>
                  <a:lnTo>
                    <a:pt x="226187" y="143764"/>
                  </a:lnTo>
                  <a:lnTo>
                    <a:pt x="226187" y="170053"/>
                  </a:lnTo>
                  <a:lnTo>
                    <a:pt x="345439" y="170053"/>
                  </a:lnTo>
                  <a:lnTo>
                    <a:pt x="345439" y="143764"/>
                  </a:lnTo>
                  <a:close/>
                </a:path>
                <a:path w="1362709" h="224154">
                  <a:moveTo>
                    <a:pt x="270637" y="48641"/>
                  </a:moveTo>
                  <a:lnTo>
                    <a:pt x="243332" y="48641"/>
                  </a:lnTo>
                  <a:lnTo>
                    <a:pt x="243332" y="143764"/>
                  </a:lnTo>
                  <a:lnTo>
                    <a:pt x="270637" y="143764"/>
                  </a:lnTo>
                  <a:lnTo>
                    <a:pt x="270637" y="127254"/>
                  </a:lnTo>
                  <a:lnTo>
                    <a:pt x="332613" y="127254"/>
                  </a:lnTo>
                  <a:lnTo>
                    <a:pt x="332613" y="103124"/>
                  </a:lnTo>
                  <a:lnTo>
                    <a:pt x="270637" y="103124"/>
                  </a:lnTo>
                  <a:lnTo>
                    <a:pt x="270637" y="87884"/>
                  </a:lnTo>
                  <a:lnTo>
                    <a:pt x="332613" y="87884"/>
                  </a:lnTo>
                  <a:lnTo>
                    <a:pt x="332613" y="63754"/>
                  </a:lnTo>
                  <a:lnTo>
                    <a:pt x="270637" y="63754"/>
                  </a:lnTo>
                  <a:lnTo>
                    <a:pt x="270637" y="48641"/>
                  </a:lnTo>
                  <a:close/>
                </a:path>
                <a:path w="1362709" h="224154">
                  <a:moveTo>
                    <a:pt x="332613" y="127254"/>
                  </a:moveTo>
                  <a:lnTo>
                    <a:pt x="304800" y="127254"/>
                  </a:lnTo>
                  <a:lnTo>
                    <a:pt x="304800" y="143764"/>
                  </a:lnTo>
                  <a:lnTo>
                    <a:pt x="332613" y="143764"/>
                  </a:lnTo>
                  <a:lnTo>
                    <a:pt x="332613" y="127254"/>
                  </a:lnTo>
                  <a:close/>
                </a:path>
                <a:path w="1362709" h="224154">
                  <a:moveTo>
                    <a:pt x="436499" y="96393"/>
                  </a:moveTo>
                  <a:lnTo>
                    <a:pt x="408813" y="96393"/>
                  </a:lnTo>
                  <a:lnTo>
                    <a:pt x="408813" y="125222"/>
                  </a:lnTo>
                  <a:lnTo>
                    <a:pt x="436499" y="125222"/>
                  </a:lnTo>
                  <a:lnTo>
                    <a:pt x="436499" y="96393"/>
                  </a:lnTo>
                  <a:close/>
                </a:path>
                <a:path w="1362709" h="224154">
                  <a:moveTo>
                    <a:pt x="332613" y="87884"/>
                  </a:moveTo>
                  <a:lnTo>
                    <a:pt x="304800" y="87884"/>
                  </a:lnTo>
                  <a:lnTo>
                    <a:pt x="304800" y="103124"/>
                  </a:lnTo>
                  <a:lnTo>
                    <a:pt x="332613" y="103124"/>
                  </a:lnTo>
                  <a:lnTo>
                    <a:pt x="332613" y="87884"/>
                  </a:lnTo>
                  <a:close/>
                </a:path>
                <a:path w="1362709" h="224154">
                  <a:moveTo>
                    <a:pt x="436499" y="39243"/>
                  </a:moveTo>
                  <a:lnTo>
                    <a:pt x="408813" y="39243"/>
                  </a:lnTo>
                  <a:lnTo>
                    <a:pt x="408813" y="69850"/>
                  </a:lnTo>
                  <a:lnTo>
                    <a:pt x="436499" y="69850"/>
                  </a:lnTo>
                  <a:lnTo>
                    <a:pt x="436499" y="39243"/>
                  </a:lnTo>
                  <a:close/>
                </a:path>
                <a:path w="1362709" h="224154">
                  <a:moveTo>
                    <a:pt x="332613" y="48641"/>
                  </a:moveTo>
                  <a:lnTo>
                    <a:pt x="304800" y="48641"/>
                  </a:lnTo>
                  <a:lnTo>
                    <a:pt x="304800" y="63754"/>
                  </a:lnTo>
                  <a:lnTo>
                    <a:pt x="332613" y="63754"/>
                  </a:lnTo>
                  <a:lnTo>
                    <a:pt x="332613" y="48641"/>
                  </a:lnTo>
                  <a:close/>
                </a:path>
                <a:path w="1362709" h="224154">
                  <a:moveTo>
                    <a:pt x="345439" y="22225"/>
                  </a:moveTo>
                  <a:lnTo>
                    <a:pt x="229108" y="22225"/>
                  </a:lnTo>
                  <a:lnTo>
                    <a:pt x="229108" y="48641"/>
                  </a:lnTo>
                  <a:lnTo>
                    <a:pt x="345439" y="48641"/>
                  </a:lnTo>
                  <a:lnTo>
                    <a:pt x="345439" y="22225"/>
                  </a:lnTo>
                  <a:close/>
                </a:path>
                <a:path w="1362709" h="224154">
                  <a:moveTo>
                    <a:pt x="270637" y="3810"/>
                  </a:moveTo>
                  <a:lnTo>
                    <a:pt x="243332" y="3810"/>
                  </a:lnTo>
                  <a:lnTo>
                    <a:pt x="243332" y="22225"/>
                  </a:lnTo>
                  <a:lnTo>
                    <a:pt x="270637" y="22225"/>
                  </a:lnTo>
                  <a:lnTo>
                    <a:pt x="270637" y="3810"/>
                  </a:lnTo>
                  <a:close/>
                </a:path>
                <a:path w="1362709" h="224154">
                  <a:moveTo>
                    <a:pt x="332613" y="3810"/>
                  </a:moveTo>
                  <a:lnTo>
                    <a:pt x="304800" y="3810"/>
                  </a:lnTo>
                  <a:lnTo>
                    <a:pt x="304800" y="22225"/>
                  </a:lnTo>
                  <a:lnTo>
                    <a:pt x="332613" y="22225"/>
                  </a:lnTo>
                  <a:lnTo>
                    <a:pt x="332613" y="3810"/>
                  </a:lnTo>
                  <a:close/>
                </a:path>
                <a:path w="1362709" h="224154">
                  <a:moveTo>
                    <a:pt x="1031367" y="188087"/>
                  </a:moveTo>
                  <a:lnTo>
                    <a:pt x="1033512" y="195591"/>
                  </a:lnTo>
                  <a:lnTo>
                    <a:pt x="1035573" y="203454"/>
                  </a:lnTo>
                  <a:lnTo>
                    <a:pt x="1037564" y="211697"/>
                  </a:lnTo>
                  <a:lnTo>
                    <a:pt x="1039495" y="220345"/>
                  </a:lnTo>
                  <a:lnTo>
                    <a:pt x="1057566" y="220225"/>
                  </a:lnTo>
                  <a:lnTo>
                    <a:pt x="1102741" y="217170"/>
                  </a:lnTo>
                  <a:lnTo>
                    <a:pt x="1122091" y="189230"/>
                  </a:lnTo>
                  <a:lnTo>
                    <a:pt x="1069086" y="189230"/>
                  </a:lnTo>
                  <a:lnTo>
                    <a:pt x="1063299" y="189158"/>
                  </a:lnTo>
                  <a:lnTo>
                    <a:pt x="1031367" y="188087"/>
                  </a:lnTo>
                  <a:close/>
                </a:path>
                <a:path w="1362709" h="224154">
                  <a:moveTo>
                    <a:pt x="953770" y="32385"/>
                  </a:moveTo>
                  <a:lnTo>
                    <a:pt x="921385" y="32385"/>
                  </a:lnTo>
                  <a:lnTo>
                    <a:pt x="921385" y="218694"/>
                  </a:lnTo>
                  <a:lnTo>
                    <a:pt x="953770" y="218694"/>
                  </a:lnTo>
                  <a:lnTo>
                    <a:pt x="953770" y="32385"/>
                  </a:lnTo>
                  <a:close/>
                </a:path>
                <a:path w="1362709" h="224154">
                  <a:moveTo>
                    <a:pt x="1123188" y="15621"/>
                  </a:moveTo>
                  <a:lnTo>
                    <a:pt x="1009776" y="15621"/>
                  </a:lnTo>
                  <a:lnTo>
                    <a:pt x="1009776" y="45466"/>
                  </a:lnTo>
                  <a:lnTo>
                    <a:pt x="1090803" y="45466"/>
                  </a:lnTo>
                  <a:lnTo>
                    <a:pt x="1090803" y="169672"/>
                  </a:lnTo>
                  <a:lnTo>
                    <a:pt x="1089445" y="178246"/>
                  </a:lnTo>
                  <a:lnTo>
                    <a:pt x="1085373" y="184356"/>
                  </a:lnTo>
                  <a:lnTo>
                    <a:pt x="1078587" y="188013"/>
                  </a:lnTo>
                  <a:lnTo>
                    <a:pt x="1069086" y="189230"/>
                  </a:lnTo>
                  <a:lnTo>
                    <a:pt x="1122091" y="189230"/>
                  </a:lnTo>
                  <a:lnTo>
                    <a:pt x="1122689" y="185896"/>
                  </a:lnTo>
                  <a:lnTo>
                    <a:pt x="1123085" y="178246"/>
                  </a:lnTo>
                  <a:lnTo>
                    <a:pt x="1123188" y="15621"/>
                  </a:lnTo>
                  <a:close/>
                </a:path>
                <a:path w="1362709" h="224154">
                  <a:moveTo>
                    <a:pt x="1069848" y="69342"/>
                  </a:moveTo>
                  <a:lnTo>
                    <a:pt x="974725" y="69342"/>
                  </a:lnTo>
                  <a:lnTo>
                    <a:pt x="974725" y="179705"/>
                  </a:lnTo>
                  <a:lnTo>
                    <a:pt x="1003300" y="179705"/>
                  </a:lnTo>
                  <a:lnTo>
                    <a:pt x="1003300" y="165862"/>
                  </a:lnTo>
                  <a:lnTo>
                    <a:pt x="1069848" y="165862"/>
                  </a:lnTo>
                  <a:lnTo>
                    <a:pt x="1069848" y="136779"/>
                  </a:lnTo>
                  <a:lnTo>
                    <a:pt x="1003300" y="136779"/>
                  </a:lnTo>
                  <a:lnTo>
                    <a:pt x="1003300" y="98425"/>
                  </a:lnTo>
                  <a:lnTo>
                    <a:pt x="1069848" y="98425"/>
                  </a:lnTo>
                  <a:lnTo>
                    <a:pt x="1069848" y="69342"/>
                  </a:lnTo>
                  <a:close/>
                </a:path>
                <a:path w="1362709" h="224154">
                  <a:moveTo>
                    <a:pt x="1069848" y="98425"/>
                  </a:moveTo>
                  <a:lnTo>
                    <a:pt x="1041273" y="98425"/>
                  </a:lnTo>
                  <a:lnTo>
                    <a:pt x="1041273" y="136779"/>
                  </a:lnTo>
                  <a:lnTo>
                    <a:pt x="1069848" y="136779"/>
                  </a:lnTo>
                  <a:lnTo>
                    <a:pt x="1069848" y="98425"/>
                  </a:lnTo>
                  <a:close/>
                </a:path>
                <a:path w="1362709" h="224154">
                  <a:moveTo>
                    <a:pt x="978535" y="0"/>
                  </a:moveTo>
                  <a:lnTo>
                    <a:pt x="951484" y="10287"/>
                  </a:lnTo>
                  <a:lnTo>
                    <a:pt x="957294" y="22123"/>
                  </a:lnTo>
                  <a:lnTo>
                    <a:pt x="962913" y="34020"/>
                  </a:lnTo>
                  <a:lnTo>
                    <a:pt x="968343" y="45987"/>
                  </a:lnTo>
                  <a:lnTo>
                    <a:pt x="973582" y="58039"/>
                  </a:lnTo>
                  <a:lnTo>
                    <a:pt x="1003300" y="46863"/>
                  </a:lnTo>
                  <a:lnTo>
                    <a:pt x="997394" y="34575"/>
                  </a:lnTo>
                  <a:lnTo>
                    <a:pt x="991298" y="22669"/>
                  </a:lnTo>
                  <a:lnTo>
                    <a:pt x="985012" y="11144"/>
                  </a:lnTo>
                  <a:lnTo>
                    <a:pt x="978535" y="0"/>
                  </a:lnTo>
                  <a:close/>
                </a:path>
                <a:path w="1362709" h="224154">
                  <a:moveTo>
                    <a:pt x="860171" y="97917"/>
                  </a:moveTo>
                  <a:lnTo>
                    <a:pt x="834898" y="97917"/>
                  </a:lnTo>
                  <a:lnTo>
                    <a:pt x="834612" y="117967"/>
                  </a:lnTo>
                  <a:lnTo>
                    <a:pt x="833755" y="134302"/>
                  </a:lnTo>
                  <a:lnTo>
                    <a:pt x="814419" y="180212"/>
                  </a:lnTo>
                  <a:lnTo>
                    <a:pt x="781558" y="200025"/>
                  </a:lnTo>
                  <a:lnTo>
                    <a:pt x="784844" y="203533"/>
                  </a:lnTo>
                  <a:lnTo>
                    <a:pt x="789162" y="208486"/>
                  </a:lnTo>
                  <a:lnTo>
                    <a:pt x="794663" y="215062"/>
                  </a:lnTo>
                  <a:lnTo>
                    <a:pt x="801243" y="223139"/>
                  </a:lnTo>
                  <a:lnTo>
                    <a:pt x="814552" y="215044"/>
                  </a:lnTo>
                  <a:lnTo>
                    <a:pt x="826062" y="206371"/>
                  </a:lnTo>
                  <a:lnTo>
                    <a:pt x="835622" y="197242"/>
                  </a:lnTo>
                  <a:lnTo>
                    <a:pt x="843407" y="187452"/>
                  </a:lnTo>
                  <a:lnTo>
                    <a:pt x="887949" y="187452"/>
                  </a:lnTo>
                  <a:lnTo>
                    <a:pt x="879903" y="181324"/>
                  </a:lnTo>
                  <a:lnTo>
                    <a:pt x="867344" y="171969"/>
                  </a:lnTo>
                  <a:lnTo>
                    <a:pt x="854583" y="162687"/>
                  </a:lnTo>
                  <a:lnTo>
                    <a:pt x="857009" y="151280"/>
                  </a:lnTo>
                  <a:lnTo>
                    <a:pt x="858758" y="136683"/>
                  </a:lnTo>
                  <a:lnTo>
                    <a:pt x="859809" y="118999"/>
                  </a:lnTo>
                  <a:lnTo>
                    <a:pt x="860171" y="97917"/>
                  </a:lnTo>
                  <a:close/>
                </a:path>
                <a:path w="1362709" h="224154">
                  <a:moveTo>
                    <a:pt x="887949" y="187452"/>
                  </a:moveTo>
                  <a:lnTo>
                    <a:pt x="843407" y="187452"/>
                  </a:lnTo>
                  <a:lnTo>
                    <a:pt x="852935" y="195093"/>
                  </a:lnTo>
                  <a:lnTo>
                    <a:pt x="862869" y="203533"/>
                  </a:lnTo>
                  <a:lnTo>
                    <a:pt x="873232" y="212758"/>
                  </a:lnTo>
                  <a:lnTo>
                    <a:pt x="884047" y="222758"/>
                  </a:lnTo>
                  <a:lnTo>
                    <a:pt x="904367" y="200152"/>
                  </a:lnTo>
                  <a:lnTo>
                    <a:pt x="892201" y="190690"/>
                  </a:lnTo>
                  <a:lnTo>
                    <a:pt x="887949" y="187452"/>
                  </a:lnTo>
                  <a:close/>
                </a:path>
                <a:path w="1362709" h="224154">
                  <a:moveTo>
                    <a:pt x="751713" y="172974"/>
                  </a:moveTo>
                  <a:lnTo>
                    <a:pt x="725805" y="172974"/>
                  </a:lnTo>
                  <a:lnTo>
                    <a:pt x="725805" y="222123"/>
                  </a:lnTo>
                  <a:lnTo>
                    <a:pt x="751713" y="222123"/>
                  </a:lnTo>
                  <a:lnTo>
                    <a:pt x="751713" y="172974"/>
                  </a:lnTo>
                  <a:close/>
                </a:path>
                <a:path w="1362709" h="224154">
                  <a:moveTo>
                    <a:pt x="751713" y="142621"/>
                  </a:moveTo>
                  <a:lnTo>
                    <a:pt x="718185" y="142621"/>
                  </a:lnTo>
                  <a:lnTo>
                    <a:pt x="709519" y="155245"/>
                  </a:lnTo>
                  <a:lnTo>
                    <a:pt x="700674" y="166274"/>
                  </a:lnTo>
                  <a:lnTo>
                    <a:pt x="691663" y="175732"/>
                  </a:lnTo>
                  <a:lnTo>
                    <a:pt x="682498" y="183642"/>
                  </a:lnTo>
                  <a:lnTo>
                    <a:pt x="685454" y="192287"/>
                  </a:lnTo>
                  <a:lnTo>
                    <a:pt x="688054" y="200517"/>
                  </a:lnTo>
                  <a:lnTo>
                    <a:pt x="690358" y="208486"/>
                  </a:lnTo>
                  <a:lnTo>
                    <a:pt x="692276" y="215773"/>
                  </a:lnTo>
                  <a:lnTo>
                    <a:pt x="701444" y="206371"/>
                  </a:lnTo>
                  <a:lnTo>
                    <a:pt x="710088" y="196087"/>
                  </a:lnTo>
                  <a:lnTo>
                    <a:pt x="718208" y="184947"/>
                  </a:lnTo>
                  <a:lnTo>
                    <a:pt x="725805" y="172974"/>
                  </a:lnTo>
                  <a:lnTo>
                    <a:pt x="751713" y="172974"/>
                  </a:lnTo>
                  <a:lnTo>
                    <a:pt x="751713" y="167005"/>
                  </a:lnTo>
                  <a:lnTo>
                    <a:pt x="788205" y="167005"/>
                  </a:lnTo>
                  <a:lnTo>
                    <a:pt x="780701" y="159766"/>
                  </a:lnTo>
                  <a:lnTo>
                    <a:pt x="751713" y="159766"/>
                  </a:lnTo>
                  <a:lnTo>
                    <a:pt x="751713" y="142621"/>
                  </a:lnTo>
                  <a:close/>
                </a:path>
                <a:path w="1362709" h="224154">
                  <a:moveTo>
                    <a:pt x="788205" y="167005"/>
                  </a:moveTo>
                  <a:lnTo>
                    <a:pt x="751713" y="167005"/>
                  </a:lnTo>
                  <a:lnTo>
                    <a:pt x="757235" y="172741"/>
                  </a:lnTo>
                  <a:lnTo>
                    <a:pt x="763127" y="179085"/>
                  </a:lnTo>
                  <a:lnTo>
                    <a:pt x="769375" y="186025"/>
                  </a:lnTo>
                  <a:lnTo>
                    <a:pt x="775970" y="193548"/>
                  </a:lnTo>
                  <a:lnTo>
                    <a:pt x="794454" y="176081"/>
                  </a:lnTo>
                  <a:lnTo>
                    <a:pt x="795909" y="174752"/>
                  </a:lnTo>
                  <a:lnTo>
                    <a:pt x="788205" y="167005"/>
                  </a:lnTo>
                  <a:close/>
                </a:path>
                <a:path w="1362709" h="224154">
                  <a:moveTo>
                    <a:pt x="818896" y="381"/>
                  </a:moveTo>
                  <a:lnTo>
                    <a:pt x="811182" y="16740"/>
                  </a:lnTo>
                  <a:lnTo>
                    <a:pt x="802528" y="31908"/>
                  </a:lnTo>
                  <a:lnTo>
                    <a:pt x="792946" y="45886"/>
                  </a:lnTo>
                  <a:lnTo>
                    <a:pt x="782447" y="58674"/>
                  </a:lnTo>
                  <a:lnTo>
                    <a:pt x="788035" y="62738"/>
                  </a:lnTo>
                  <a:lnTo>
                    <a:pt x="792988" y="66548"/>
                  </a:lnTo>
                  <a:lnTo>
                    <a:pt x="797433" y="70231"/>
                  </a:lnTo>
                  <a:lnTo>
                    <a:pt x="797433" y="166243"/>
                  </a:lnTo>
                  <a:lnTo>
                    <a:pt x="822451" y="166243"/>
                  </a:lnTo>
                  <a:lnTo>
                    <a:pt x="822451" y="86995"/>
                  </a:lnTo>
                  <a:lnTo>
                    <a:pt x="897509" y="86995"/>
                  </a:lnTo>
                  <a:lnTo>
                    <a:pt x="897509" y="62865"/>
                  </a:lnTo>
                  <a:lnTo>
                    <a:pt x="813054" y="62865"/>
                  </a:lnTo>
                  <a:lnTo>
                    <a:pt x="816842" y="57624"/>
                  </a:lnTo>
                  <a:lnTo>
                    <a:pt x="820594" y="52181"/>
                  </a:lnTo>
                  <a:lnTo>
                    <a:pt x="824323" y="46523"/>
                  </a:lnTo>
                  <a:lnTo>
                    <a:pt x="828039" y="40640"/>
                  </a:lnTo>
                  <a:lnTo>
                    <a:pt x="889000" y="40640"/>
                  </a:lnTo>
                  <a:lnTo>
                    <a:pt x="889000" y="16891"/>
                  </a:lnTo>
                  <a:lnTo>
                    <a:pt x="841248" y="16891"/>
                  </a:lnTo>
                  <a:lnTo>
                    <a:pt x="843026" y="13462"/>
                  </a:lnTo>
                  <a:lnTo>
                    <a:pt x="844804" y="9906"/>
                  </a:lnTo>
                  <a:lnTo>
                    <a:pt x="846582" y="6223"/>
                  </a:lnTo>
                  <a:lnTo>
                    <a:pt x="818896" y="381"/>
                  </a:lnTo>
                  <a:close/>
                </a:path>
                <a:path w="1362709" h="224154">
                  <a:moveTo>
                    <a:pt x="897509" y="86995"/>
                  </a:moveTo>
                  <a:lnTo>
                    <a:pt x="872489" y="86995"/>
                  </a:lnTo>
                  <a:lnTo>
                    <a:pt x="872489" y="166243"/>
                  </a:lnTo>
                  <a:lnTo>
                    <a:pt x="897509" y="166243"/>
                  </a:lnTo>
                  <a:lnTo>
                    <a:pt x="897509" y="86995"/>
                  </a:lnTo>
                  <a:close/>
                </a:path>
                <a:path w="1362709" h="224154">
                  <a:moveTo>
                    <a:pt x="766191" y="146812"/>
                  </a:moveTo>
                  <a:lnTo>
                    <a:pt x="751713" y="159766"/>
                  </a:lnTo>
                  <a:lnTo>
                    <a:pt x="780701" y="159766"/>
                  </a:lnTo>
                  <a:lnTo>
                    <a:pt x="773334" y="152999"/>
                  </a:lnTo>
                  <a:lnTo>
                    <a:pt x="766191" y="146812"/>
                  </a:lnTo>
                  <a:close/>
                </a:path>
                <a:path w="1362709" h="224154">
                  <a:moveTo>
                    <a:pt x="785876" y="63754"/>
                  </a:moveTo>
                  <a:lnTo>
                    <a:pt x="691642" y="63754"/>
                  </a:lnTo>
                  <a:lnTo>
                    <a:pt x="691642" y="142621"/>
                  </a:lnTo>
                  <a:lnTo>
                    <a:pt x="785876" y="142621"/>
                  </a:lnTo>
                  <a:lnTo>
                    <a:pt x="785876" y="118999"/>
                  </a:lnTo>
                  <a:lnTo>
                    <a:pt x="713105" y="118999"/>
                  </a:lnTo>
                  <a:lnTo>
                    <a:pt x="713105" y="87503"/>
                  </a:lnTo>
                  <a:lnTo>
                    <a:pt x="785876" y="87503"/>
                  </a:lnTo>
                  <a:lnTo>
                    <a:pt x="785876" y="63754"/>
                  </a:lnTo>
                  <a:close/>
                </a:path>
                <a:path w="1362709" h="224154">
                  <a:moveTo>
                    <a:pt x="751713" y="87503"/>
                  </a:moveTo>
                  <a:lnTo>
                    <a:pt x="725805" y="87503"/>
                  </a:lnTo>
                  <a:lnTo>
                    <a:pt x="725805" y="118999"/>
                  </a:lnTo>
                  <a:lnTo>
                    <a:pt x="751713" y="118999"/>
                  </a:lnTo>
                  <a:lnTo>
                    <a:pt x="751713" y="87503"/>
                  </a:lnTo>
                  <a:close/>
                </a:path>
                <a:path w="1362709" h="224154">
                  <a:moveTo>
                    <a:pt x="785876" y="87503"/>
                  </a:moveTo>
                  <a:lnTo>
                    <a:pt x="764413" y="87503"/>
                  </a:lnTo>
                  <a:lnTo>
                    <a:pt x="764413" y="118999"/>
                  </a:lnTo>
                  <a:lnTo>
                    <a:pt x="785876" y="118999"/>
                  </a:lnTo>
                  <a:lnTo>
                    <a:pt x="785876" y="87503"/>
                  </a:lnTo>
                  <a:close/>
                </a:path>
                <a:path w="1362709" h="224154">
                  <a:moveTo>
                    <a:pt x="751713" y="47498"/>
                  </a:moveTo>
                  <a:lnTo>
                    <a:pt x="725805" y="47498"/>
                  </a:lnTo>
                  <a:lnTo>
                    <a:pt x="725805" y="63754"/>
                  </a:lnTo>
                  <a:lnTo>
                    <a:pt x="751713" y="63754"/>
                  </a:lnTo>
                  <a:lnTo>
                    <a:pt x="751713" y="47498"/>
                  </a:lnTo>
                  <a:close/>
                </a:path>
                <a:path w="1362709" h="224154">
                  <a:moveTo>
                    <a:pt x="889000" y="40640"/>
                  </a:moveTo>
                  <a:lnTo>
                    <a:pt x="856361" y="40640"/>
                  </a:lnTo>
                  <a:lnTo>
                    <a:pt x="839597" y="62865"/>
                  </a:lnTo>
                  <a:lnTo>
                    <a:pt x="871601" y="62865"/>
                  </a:lnTo>
                  <a:lnTo>
                    <a:pt x="889000" y="40640"/>
                  </a:lnTo>
                  <a:close/>
                </a:path>
                <a:path w="1362709" h="224154">
                  <a:moveTo>
                    <a:pt x="789813" y="21209"/>
                  </a:moveTo>
                  <a:lnTo>
                    <a:pt x="686054" y="21209"/>
                  </a:lnTo>
                  <a:lnTo>
                    <a:pt x="686054" y="47498"/>
                  </a:lnTo>
                  <a:lnTo>
                    <a:pt x="789813" y="47498"/>
                  </a:lnTo>
                  <a:lnTo>
                    <a:pt x="789813" y="21209"/>
                  </a:lnTo>
                  <a:close/>
                </a:path>
                <a:path w="1362709" h="224154">
                  <a:moveTo>
                    <a:pt x="751713" y="1016"/>
                  </a:moveTo>
                  <a:lnTo>
                    <a:pt x="725805" y="1016"/>
                  </a:lnTo>
                  <a:lnTo>
                    <a:pt x="725805" y="21209"/>
                  </a:lnTo>
                  <a:lnTo>
                    <a:pt x="751713" y="21209"/>
                  </a:lnTo>
                  <a:lnTo>
                    <a:pt x="751713" y="1016"/>
                  </a:lnTo>
                  <a:close/>
                </a:path>
                <a:path w="1362709" h="224154">
                  <a:moveTo>
                    <a:pt x="577088" y="145161"/>
                  </a:moveTo>
                  <a:lnTo>
                    <a:pt x="549401" y="145161"/>
                  </a:lnTo>
                  <a:lnTo>
                    <a:pt x="549401" y="186309"/>
                  </a:lnTo>
                  <a:lnTo>
                    <a:pt x="546100" y="193802"/>
                  </a:lnTo>
                  <a:lnTo>
                    <a:pt x="539369" y="198882"/>
                  </a:lnTo>
                  <a:lnTo>
                    <a:pt x="552958" y="222123"/>
                  </a:lnTo>
                  <a:lnTo>
                    <a:pt x="565747" y="215665"/>
                  </a:lnTo>
                  <a:lnTo>
                    <a:pt x="579358" y="209423"/>
                  </a:lnTo>
                  <a:lnTo>
                    <a:pt x="593802" y="203370"/>
                  </a:lnTo>
                  <a:lnTo>
                    <a:pt x="609092" y="197485"/>
                  </a:lnTo>
                  <a:lnTo>
                    <a:pt x="608427" y="191914"/>
                  </a:lnTo>
                  <a:lnTo>
                    <a:pt x="607774" y="185118"/>
                  </a:lnTo>
                  <a:lnTo>
                    <a:pt x="607429" y="180721"/>
                  </a:lnTo>
                  <a:lnTo>
                    <a:pt x="577088" y="180721"/>
                  </a:lnTo>
                  <a:lnTo>
                    <a:pt x="577088" y="145161"/>
                  </a:lnTo>
                  <a:close/>
                </a:path>
                <a:path w="1362709" h="224154">
                  <a:moveTo>
                    <a:pt x="507873" y="116967"/>
                  </a:moveTo>
                  <a:lnTo>
                    <a:pt x="480060" y="116967"/>
                  </a:lnTo>
                  <a:lnTo>
                    <a:pt x="480060" y="219583"/>
                  </a:lnTo>
                  <a:lnTo>
                    <a:pt x="507873" y="219583"/>
                  </a:lnTo>
                  <a:lnTo>
                    <a:pt x="507873" y="116967"/>
                  </a:lnTo>
                  <a:close/>
                </a:path>
                <a:path w="1362709" h="224154">
                  <a:moveTo>
                    <a:pt x="614843" y="89662"/>
                  </a:moveTo>
                  <a:lnTo>
                    <a:pt x="589661" y="89662"/>
                  </a:lnTo>
                  <a:lnTo>
                    <a:pt x="597683" y="128738"/>
                  </a:lnTo>
                  <a:lnTo>
                    <a:pt x="611076" y="162337"/>
                  </a:lnTo>
                  <a:lnTo>
                    <a:pt x="629826" y="190460"/>
                  </a:lnTo>
                  <a:lnTo>
                    <a:pt x="653923" y="213106"/>
                  </a:lnTo>
                  <a:lnTo>
                    <a:pt x="676401" y="185674"/>
                  </a:lnTo>
                  <a:lnTo>
                    <a:pt x="662658" y="176841"/>
                  </a:lnTo>
                  <a:lnTo>
                    <a:pt x="650557" y="166163"/>
                  </a:lnTo>
                  <a:lnTo>
                    <a:pt x="640076" y="153652"/>
                  </a:lnTo>
                  <a:lnTo>
                    <a:pt x="631189" y="139319"/>
                  </a:lnTo>
                  <a:lnTo>
                    <a:pt x="665405" y="114808"/>
                  </a:lnTo>
                  <a:lnTo>
                    <a:pt x="621030" y="114808"/>
                  </a:lnTo>
                  <a:lnTo>
                    <a:pt x="618024" y="104521"/>
                  </a:lnTo>
                  <a:lnTo>
                    <a:pt x="615584" y="93916"/>
                  </a:lnTo>
                  <a:lnTo>
                    <a:pt x="614843" y="89662"/>
                  </a:lnTo>
                  <a:close/>
                </a:path>
                <a:path w="1362709" h="224154">
                  <a:moveTo>
                    <a:pt x="606551" y="167894"/>
                  </a:moveTo>
                  <a:lnTo>
                    <a:pt x="597858" y="171916"/>
                  </a:lnTo>
                  <a:lnTo>
                    <a:pt x="590057" y="175402"/>
                  </a:lnTo>
                  <a:lnTo>
                    <a:pt x="583138" y="178341"/>
                  </a:lnTo>
                  <a:lnTo>
                    <a:pt x="577088" y="180721"/>
                  </a:lnTo>
                  <a:lnTo>
                    <a:pt x="607429" y="180721"/>
                  </a:lnTo>
                  <a:lnTo>
                    <a:pt x="607128" y="176841"/>
                  </a:lnTo>
                  <a:lnTo>
                    <a:pt x="606551" y="167894"/>
                  </a:lnTo>
                  <a:close/>
                </a:path>
                <a:path w="1362709" h="224154">
                  <a:moveTo>
                    <a:pt x="612139" y="70739"/>
                  </a:moveTo>
                  <a:lnTo>
                    <a:pt x="570738" y="70739"/>
                  </a:lnTo>
                  <a:lnTo>
                    <a:pt x="558976" y="90029"/>
                  </a:lnTo>
                  <a:lnTo>
                    <a:pt x="544655" y="108092"/>
                  </a:lnTo>
                  <a:lnTo>
                    <a:pt x="527786" y="124942"/>
                  </a:lnTo>
                  <a:lnTo>
                    <a:pt x="508381" y="140589"/>
                  </a:lnTo>
                  <a:lnTo>
                    <a:pt x="512738" y="147450"/>
                  </a:lnTo>
                  <a:lnTo>
                    <a:pt x="516858" y="154146"/>
                  </a:lnTo>
                  <a:lnTo>
                    <a:pt x="520739" y="160698"/>
                  </a:lnTo>
                  <a:lnTo>
                    <a:pt x="524383" y="167132"/>
                  </a:lnTo>
                  <a:lnTo>
                    <a:pt x="531078" y="161823"/>
                  </a:lnTo>
                  <a:lnTo>
                    <a:pt x="537463" y="156384"/>
                  </a:lnTo>
                  <a:lnTo>
                    <a:pt x="543563" y="150826"/>
                  </a:lnTo>
                  <a:lnTo>
                    <a:pt x="549401" y="145161"/>
                  </a:lnTo>
                  <a:lnTo>
                    <a:pt x="577088" y="145161"/>
                  </a:lnTo>
                  <a:lnTo>
                    <a:pt x="577088" y="111633"/>
                  </a:lnTo>
                  <a:lnTo>
                    <a:pt x="581787" y="104521"/>
                  </a:lnTo>
                  <a:lnTo>
                    <a:pt x="585978" y="97155"/>
                  </a:lnTo>
                  <a:lnTo>
                    <a:pt x="589661" y="89662"/>
                  </a:lnTo>
                  <a:lnTo>
                    <a:pt x="614843" y="89662"/>
                  </a:lnTo>
                  <a:lnTo>
                    <a:pt x="613618" y="82625"/>
                  </a:lnTo>
                  <a:lnTo>
                    <a:pt x="612139" y="70739"/>
                  </a:lnTo>
                  <a:close/>
                </a:path>
                <a:path w="1362709" h="224154">
                  <a:moveTo>
                    <a:pt x="497205" y="3302"/>
                  </a:moveTo>
                  <a:lnTo>
                    <a:pt x="488158" y="31829"/>
                  </a:lnTo>
                  <a:lnTo>
                    <a:pt x="477980" y="57975"/>
                  </a:lnTo>
                  <a:lnTo>
                    <a:pt x="466683" y="81740"/>
                  </a:lnTo>
                  <a:lnTo>
                    <a:pt x="454279" y="103124"/>
                  </a:lnTo>
                  <a:lnTo>
                    <a:pt x="457207" y="113984"/>
                  </a:lnTo>
                  <a:lnTo>
                    <a:pt x="459708" y="124285"/>
                  </a:lnTo>
                  <a:lnTo>
                    <a:pt x="461779" y="134038"/>
                  </a:lnTo>
                  <a:lnTo>
                    <a:pt x="463423" y="143256"/>
                  </a:lnTo>
                  <a:lnTo>
                    <a:pt x="467665" y="136951"/>
                  </a:lnTo>
                  <a:lnTo>
                    <a:pt x="471836" y="130444"/>
                  </a:lnTo>
                  <a:lnTo>
                    <a:pt x="475960" y="123771"/>
                  </a:lnTo>
                  <a:lnTo>
                    <a:pt x="480060" y="116967"/>
                  </a:lnTo>
                  <a:lnTo>
                    <a:pt x="507873" y="116967"/>
                  </a:lnTo>
                  <a:lnTo>
                    <a:pt x="507873" y="60198"/>
                  </a:lnTo>
                  <a:lnTo>
                    <a:pt x="512639" y="48623"/>
                  </a:lnTo>
                  <a:lnTo>
                    <a:pt x="517239" y="36750"/>
                  </a:lnTo>
                  <a:lnTo>
                    <a:pt x="521696" y="24568"/>
                  </a:lnTo>
                  <a:lnTo>
                    <a:pt x="526034" y="12065"/>
                  </a:lnTo>
                  <a:lnTo>
                    <a:pt x="497205" y="3302"/>
                  </a:lnTo>
                  <a:close/>
                </a:path>
                <a:path w="1362709" h="224154">
                  <a:moveTo>
                    <a:pt x="653923" y="86614"/>
                  </a:moveTo>
                  <a:lnTo>
                    <a:pt x="645443" y="94234"/>
                  </a:lnTo>
                  <a:lnTo>
                    <a:pt x="637143" y="101473"/>
                  </a:lnTo>
                  <a:lnTo>
                    <a:pt x="629009" y="108331"/>
                  </a:lnTo>
                  <a:lnTo>
                    <a:pt x="621030" y="114808"/>
                  </a:lnTo>
                  <a:lnTo>
                    <a:pt x="665405" y="114808"/>
                  </a:lnTo>
                  <a:lnTo>
                    <a:pt x="674624" y="108204"/>
                  </a:lnTo>
                  <a:lnTo>
                    <a:pt x="653923" y="86614"/>
                  </a:lnTo>
                  <a:close/>
                </a:path>
                <a:path w="1362709" h="224154">
                  <a:moveTo>
                    <a:pt x="674243" y="43053"/>
                  </a:moveTo>
                  <a:lnTo>
                    <a:pt x="523113" y="43053"/>
                  </a:lnTo>
                  <a:lnTo>
                    <a:pt x="523113" y="70739"/>
                  </a:lnTo>
                  <a:lnTo>
                    <a:pt x="674243" y="70739"/>
                  </a:lnTo>
                  <a:lnTo>
                    <a:pt x="674243" y="43053"/>
                  </a:lnTo>
                  <a:close/>
                </a:path>
                <a:path w="1362709" h="224154">
                  <a:moveTo>
                    <a:pt x="597026" y="889"/>
                  </a:moveTo>
                  <a:lnTo>
                    <a:pt x="567944" y="12700"/>
                  </a:lnTo>
                  <a:lnTo>
                    <a:pt x="571734" y="18657"/>
                  </a:lnTo>
                  <a:lnTo>
                    <a:pt x="575881" y="25685"/>
                  </a:lnTo>
                  <a:lnTo>
                    <a:pt x="580409" y="33809"/>
                  </a:lnTo>
                  <a:lnTo>
                    <a:pt x="585343" y="43053"/>
                  </a:lnTo>
                  <a:lnTo>
                    <a:pt x="596773" y="43053"/>
                  </a:lnTo>
                  <a:lnTo>
                    <a:pt x="617982" y="34544"/>
                  </a:lnTo>
                  <a:lnTo>
                    <a:pt x="597026" y="889"/>
                  </a:lnTo>
                  <a:close/>
                </a:path>
                <a:path w="1362709" h="224154">
                  <a:moveTo>
                    <a:pt x="61595" y="119634"/>
                  </a:moveTo>
                  <a:lnTo>
                    <a:pt x="30607" y="119634"/>
                  </a:lnTo>
                  <a:lnTo>
                    <a:pt x="30497" y="170630"/>
                  </a:lnTo>
                  <a:lnTo>
                    <a:pt x="30081" y="177176"/>
                  </a:lnTo>
                  <a:lnTo>
                    <a:pt x="28495" y="184277"/>
                  </a:lnTo>
                  <a:lnTo>
                    <a:pt x="25838" y="190234"/>
                  </a:lnTo>
                  <a:lnTo>
                    <a:pt x="22098" y="195072"/>
                  </a:lnTo>
                  <a:lnTo>
                    <a:pt x="39116" y="223647"/>
                  </a:lnTo>
                  <a:lnTo>
                    <a:pt x="49258" y="217457"/>
                  </a:lnTo>
                  <a:lnTo>
                    <a:pt x="65960" y="210137"/>
                  </a:lnTo>
                  <a:lnTo>
                    <a:pt x="89211" y="201697"/>
                  </a:lnTo>
                  <a:lnTo>
                    <a:pt x="118999" y="192151"/>
                  </a:lnTo>
                  <a:lnTo>
                    <a:pt x="118850" y="181864"/>
                  </a:lnTo>
                  <a:lnTo>
                    <a:pt x="61595" y="181864"/>
                  </a:lnTo>
                  <a:lnTo>
                    <a:pt x="61595" y="119634"/>
                  </a:lnTo>
                  <a:close/>
                </a:path>
                <a:path w="1362709" h="224154">
                  <a:moveTo>
                    <a:pt x="130429" y="119634"/>
                  </a:moveTo>
                  <a:lnTo>
                    <a:pt x="99822" y="119634"/>
                  </a:lnTo>
                  <a:lnTo>
                    <a:pt x="115820" y="150137"/>
                  </a:lnTo>
                  <a:lnTo>
                    <a:pt x="137318" y="176117"/>
                  </a:lnTo>
                  <a:lnTo>
                    <a:pt x="164294" y="197572"/>
                  </a:lnTo>
                  <a:lnTo>
                    <a:pt x="196723" y="214503"/>
                  </a:lnTo>
                  <a:lnTo>
                    <a:pt x="202789" y="205930"/>
                  </a:lnTo>
                  <a:lnTo>
                    <a:pt x="208581" y="197929"/>
                  </a:lnTo>
                  <a:lnTo>
                    <a:pt x="214064" y="190500"/>
                  </a:lnTo>
                  <a:lnTo>
                    <a:pt x="219201" y="183642"/>
                  </a:lnTo>
                  <a:lnTo>
                    <a:pt x="190222" y="172783"/>
                  </a:lnTo>
                  <a:lnTo>
                    <a:pt x="165766" y="158496"/>
                  </a:lnTo>
                  <a:lnTo>
                    <a:pt x="145835" y="140779"/>
                  </a:lnTo>
                  <a:lnTo>
                    <a:pt x="130429" y="119634"/>
                  </a:lnTo>
                  <a:close/>
                </a:path>
                <a:path w="1362709" h="224154">
                  <a:moveTo>
                    <a:pt x="119253" y="162941"/>
                  </a:moveTo>
                  <a:lnTo>
                    <a:pt x="61595" y="181864"/>
                  </a:lnTo>
                  <a:lnTo>
                    <a:pt x="118850" y="181864"/>
                  </a:lnTo>
                  <a:lnTo>
                    <a:pt x="118963" y="170630"/>
                  </a:lnTo>
                  <a:lnTo>
                    <a:pt x="119253" y="162941"/>
                  </a:lnTo>
                  <a:close/>
                </a:path>
                <a:path w="1362709" h="224154">
                  <a:moveTo>
                    <a:pt x="215011" y="90805"/>
                  </a:moveTo>
                  <a:lnTo>
                    <a:pt x="0" y="90805"/>
                  </a:lnTo>
                  <a:lnTo>
                    <a:pt x="0" y="119634"/>
                  </a:lnTo>
                  <a:lnTo>
                    <a:pt x="215011" y="119634"/>
                  </a:lnTo>
                  <a:lnTo>
                    <a:pt x="215011" y="90805"/>
                  </a:lnTo>
                  <a:close/>
                </a:path>
                <a:path w="1362709" h="224154">
                  <a:moveTo>
                    <a:pt x="61595" y="1270"/>
                  </a:moveTo>
                  <a:lnTo>
                    <a:pt x="30607" y="1270"/>
                  </a:lnTo>
                  <a:lnTo>
                    <a:pt x="30607" y="90805"/>
                  </a:lnTo>
                  <a:lnTo>
                    <a:pt x="61595" y="90805"/>
                  </a:lnTo>
                  <a:lnTo>
                    <a:pt x="61595" y="1270"/>
                  </a:lnTo>
                  <a:close/>
                </a:path>
                <a:path w="1362709" h="224154">
                  <a:moveTo>
                    <a:pt x="172593" y="3048"/>
                  </a:moveTo>
                  <a:lnTo>
                    <a:pt x="153376" y="16123"/>
                  </a:lnTo>
                  <a:lnTo>
                    <a:pt x="131159" y="29448"/>
                  </a:lnTo>
                  <a:lnTo>
                    <a:pt x="105941" y="43035"/>
                  </a:lnTo>
                  <a:lnTo>
                    <a:pt x="77724" y="56896"/>
                  </a:lnTo>
                  <a:lnTo>
                    <a:pt x="96012" y="81026"/>
                  </a:lnTo>
                  <a:lnTo>
                    <a:pt x="122043" y="69099"/>
                  </a:lnTo>
                  <a:lnTo>
                    <a:pt x="147383" y="56768"/>
                  </a:lnTo>
                  <a:lnTo>
                    <a:pt x="172057" y="44057"/>
                  </a:lnTo>
                  <a:lnTo>
                    <a:pt x="196087" y="30988"/>
                  </a:lnTo>
                  <a:lnTo>
                    <a:pt x="172593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47716" y="4575428"/>
              <a:ext cx="1362710" cy="224154"/>
            </a:xfrm>
            <a:custGeom>
              <a:avLst/>
              <a:gdLst/>
              <a:ahLst/>
              <a:cxnLst/>
              <a:rect l="l" t="t" r="r" b="b"/>
              <a:pathLst>
                <a:path w="1362709" h="224154">
                  <a:moveTo>
                    <a:pt x="1299083" y="158877"/>
                  </a:moveTo>
                  <a:lnTo>
                    <a:pt x="1291512" y="168146"/>
                  </a:lnTo>
                  <a:lnTo>
                    <a:pt x="1282334" y="176545"/>
                  </a:lnTo>
                  <a:lnTo>
                    <a:pt x="1271561" y="184112"/>
                  </a:lnTo>
                  <a:lnTo>
                    <a:pt x="1259205" y="190881"/>
                  </a:lnTo>
                  <a:lnTo>
                    <a:pt x="1341882" y="190500"/>
                  </a:lnTo>
                  <a:lnTo>
                    <a:pt x="1331426" y="182094"/>
                  </a:lnTo>
                  <a:lnTo>
                    <a:pt x="1320815" y="174021"/>
                  </a:lnTo>
                  <a:lnTo>
                    <a:pt x="1310038" y="166282"/>
                  </a:lnTo>
                  <a:lnTo>
                    <a:pt x="1299083" y="158877"/>
                  </a:lnTo>
                  <a:close/>
                </a:path>
                <a:path w="1362709" h="224154">
                  <a:moveTo>
                    <a:pt x="270637" y="127254"/>
                  </a:moveTo>
                  <a:lnTo>
                    <a:pt x="270637" y="143764"/>
                  </a:lnTo>
                  <a:lnTo>
                    <a:pt x="304800" y="143764"/>
                  </a:lnTo>
                  <a:lnTo>
                    <a:pt x="304800" y="127254"/>
                  </a:lnTo>
                  <a:lnTo>
                    <a:pt x="270637" y="127254"/>
                  </a:lnTo>
                  <a:close/>
                </a:path>
                <a:path w="1362709" h="224154">
                  <a:moveTo>
                    <a:pt x="1003300" y="98425"/>
                  </a:moveTo>
                  <a:lnTo>
                    <a:pt x="1003300" y="136779"/>
                  </a:lnTo>
                  <a:lnTo>
                    <a:pt x="1041273" y="136779"/>
                  </a:lnTo>
                  <a:lnTo>
                    <a:pt x="1041273" y="98425"/>
                  </a:lnTo>
                  <a:lnTo>
                    <a:pt x="1003300" y="98425"/>
                  </a:lnTo>
                  <a:close/>
                </a:path>
                <a:path w="1362709" h="224154">
                  <a:moveTo>
                    <a:pt x="834898" y="97917"/>
                  </a:moveTo>
                  <a:lnTo>
                    <a:pt x="860171" y="97917"/>
                  </a:lnTo>
                  <a:lnTo>
                    <a:pt x="859815" y="118895"/>
                  </a:lnTo>
                  <a:lnTo>
                    <a:pt x="858758" y="136683"/>
                  </a:lnTo>
                  <a:lnTo>
                    <a:pt x="857009" y="151280"/>
                  </a:lnTo>
                  <a:lnTo>
                    <a:pt x="854583" y="162687"/>
                  </a:lnTo>
                  <a:lnTo>
                    <a:pt x="867344" y="171969"/>
                  </a:lnTo>
                  <a:lnTo>
                    <a:pt x="879903" y="181324"/>
                  </a:lnTo>
                  <a:lnTo>
                    <a:pt x="892248" y="190726"/>
                  </a:lnTo>
                  <a:lnTo>
                    <a:pt x="904367" y="200152"/>
                  </a:lnTo>
                  <a:lnTo>
                    <a:pt x="884047" y="222758"/>
                  </a:lnTo>
                  <a:lnTo>
                    <a:pt x="873232" y="212758"/>
                  </a:lnTo>
                  <a:lnTo>
                    <a:pt x="862869" y="203533"/>
                  </a:lnTo>
                  <a:lnTo>
                    <a:pt x="852935" y="195093"/>
                  </a:lnTo>
                  <a:lnTo>
                    <a:pt x="843407" y="187452"/>
                  </a:lnTo>
                  <a:lnTo>
                    <a:pt x="835622" y="197242"/>
                  </a:lnTo>
                  <a:lnTo>
                    <a:pt x="825992" y="206438"/>
                  </a:lnTo>
                  <a:lnTo>
                    <a:pt x="814528" y="215062"/>
                  </a:lnTo>
                  <a:lnTo>
                    <a:pt x="801243" y="223139"/>
                  </a:lnTo>
                  <a:lnTo>
                    <a:pt x="794648" y="215044"/>
                  </a:lnTo>
                  <a:lnTo>
                    <a:pt x="789162" y="208486"/>
                  </a:lnTo>
                  <a:lnTo>
                    <a:pt x="784794" y="203475"/>
                  </a:lnTo>
                  <a:lnTo>
                    <a:pt x="781558" y="200025"/>
                  </a:lnTo>
                  <a:lnTo>
                    <a:pt x="800107" y="190690"/>
                  </a:lnTo>
                  <a:lnTo>
                    <a:pt x="830326" y="155829"/>
                  </a:lnTo>
                  <a:lnTo>
                    <a:pt x="834612" y="117967"/>
                  </a:lnTo>
                  <a:lnTo>
                    <a:pt x="834898" y="97917"/>
                  </a:lnTo>
                  <a:close/>
                </a:path>
                <a:path w="1362709" h="224154">
                  <a:moveTo>
                    <a:pt x="379984" y="96393"/>
                  </a:moveTo>
                  <a:lnTo>
                    <a:pt x="379857" y="125222"/>
                  </a:lnTo>
                  <a:lnTo>
                    <a:pt x="408813" y="125222"/>
                  </a:lnTo>
                  <a:lnTo>
                    <a:pt x="408813" y="96393"/>
                  </a:lnTo>
                  <a:lnTo>
                    <a:pt x="379984" y="96393"/>
                  </a:lnTo>
                  <a:close/>
                </a:path>
                <a:path w="1362709" h="224154">
                  <a:moveTo>
                    <a:pt x="270637" y="87884"/>
                  </a:moveTo>
                  <a:lnTo>
                    <a:pt x="270637" y="103124"/>
                  </a:lnTo>
                  <a:lnTo>
                    <a:pt x="304800" y="103124"/>
                  </a:lnTo>
                  <a:lnTo>
                    <a:pt x="304800" y="87884"/>
                  </a:lnTo>
                  <a:lnTo>
                    <a:pt x="270637" y="87884"/>
                  </a:lnTo>
                  <a:close/>
                </a:path>
                <a:path w="1362709" h="224154">
                  <a:moveTo>
                    <a:pt x="751713" y="87503"/>
                  </a:moveTo>
                  <a:lnTo>
                    <a:pt x="751713" y="118999"/>
                  </a:lnTo>
                  <a:lnTo>
                    <a:pt x="764413" y="118999"/>
                  </a:lnTo>
                  <a:lnTo>
                    <a:pt x="764413" y="87503"/>
                  </a:lnTo>
                  <a:lnTo>
                    <a:pt x="751713" y="87503"/>
                  </a:lnTo>
                  <a:close/>
                </a:path>
                <a:path w="1362709" h="224154">
                  <a:moveTo>
                    <a:pt x="713105" y="87503"/>
                  </a:moveTo>
                  <a:lnTo>
                    <a:pt x="713105" y="118999"/>
                  </a:lnTo>
                  <a:lnTo>
                    <a:pt x="725805" y="118999"/>
                  </a:lnTo>
                  <a:lnTo>
                    <a:pt x="725805" y="87503"/>
                  </a:lnTo>
                  <a:lnTo>
                    <a:pt x="713105" y="87503"/>
                  </a:lnTo>
                  <a:close/>
                </a:path>
                <a:path w="1362709" h="224154">
                  <a:moveTo>
                    <a:pt x="1289050" y="81661"/>
                  </a:moveTo>
                  <a:lnTo>
                    <a:pt x="1313180" y="81661"/>
                  </a:lnTo>
                  <a:lnTo>
                    <a:pt x="1313180" y="103124"/>
                  </a:lnTo>
                  <a:lnTo>
                    <a:pt x="1312920" y="112073"/>
                  </a:lnTo>
                  <a:lnTo>
                    <a:pt x="1312148" y="120618"/>
                  </a:lnTo>
                  <a:lnTo>
                    <a:pt x="1310876" y="128734"/>
                  </a:lnTo>
                  <a:lnTo>
                    <a:pt x="1309115" y="136398"/>
                  </a:lnTo>
                  <a:lnTo>
                    <a:pt x="1323570" y="145089"/>
                  </a:lnTo>
                  <a:lnTo>
                    <a:pt x="1337214" y="153638"/>
                  </a:lnTo>
                  <a:lnTo>
                    <a:pt x="1350049" y="162044"/>
                  </a:lnTo>
                  <a:lnTo>
                    <a:pt x="1362075" y="170307"/>
                  </a:lnTo>
                  <a:lnTo>
                    <a:pt x="1344930" y="190500"/>
                  </a:lnTo>
                  <a:lnTo>
                    <a:pt x="1362456" y="190119"/>
                  </a:lnTo>
                  <a:lnTo>
                    <a:pt x="1360027" y="196310"/>
                  </a:lnTo>
                  <a:lnTo>
                    <a:pt x="1357884" y="202692"/>
                  </a:lnTo>
                  <a:lnTo>
                    <a:pt x="1356026" y="209264"/>
                  </a:lnTo>
                  <a:lnTo>
                    <a:pt x="1354455" y="216027"/>
                  </a:lnTo>
                  <a:lnTo>
                    <a:pt x="1330503" y="216003"/>
                  </a:lnTo>
                  <a:lnTo>
                    <a:pt x="1287553" y="215812"/>
                  </a:lnTo>
                  <a:lnTo>
                    <a:pt x="1238297" y="214709"/>
                  </a:lnTo>
                  <a:lnTo>
                    <a:pt x="1195832" y="204216"/>
                  </a:lnTo>
                  <a:lnTo>
                    <a:pt x="1172972" y="189103"/>
                  </a:lnTo>
                  <a:lnTo>
                    <a:pt x="1170824" y="199415"/>
                  </a:lnTo>
                  <a:lnTo>
                    <a:pt x="1168177" y="208645"/>
                  </a:lnTo>
                  <a:lnTo>
                    <a:pt x="1165006" y="216802"/>
                  </a:lnTo>
                  <a:lnTo>
                    <a:pt x="1161288" y="223901"/>
                  </a:lnTo>
                  <a:lnTo>
                    <a:pt x="1156928" y="218684"/>
                  </a:lnTo>
                  <a:lnTo>
                    <a:pt x="1151842" y="213121"/>
                  </a:lnTo>
                  <a:lnTo>
                    <a:pt x="1146018" y="207202"/>
                  </a:lnTo>
                  <a:lnTo>
                    <a:pt x="1139444" y="200914"/>
                  </a:lnTo>
                  <a:lnTo>
                    <a:pt x="1145016" y="189700"/>
                  </a:lnTo>
                  <a:lnTo>
                    <a:pt x="1148968" y="175498"/>
                  </a:lnTo>
                  <a:lnTo>
                    <a:pt x="1151302" y="158319"/>
                  </a:lnTo>
                  <a:lnTo>
                    <a:pt x="1152017" y="138176"/>
                  </a:lnTo>
                  <a:lnTo>
                    <a:pt x="1176274" y="138176"/>
                  </a:lnTo>
                  <a:lnTo>
                    <a:pt x="1176401" y="146685"/>
                  </a:lnTo>
                  <a:lnTo>
                    <a:pt x="1176274" y="154559"/>
                  </a:lnTo>
                  <a:lnTo>
                    <a:pt x="1175892" y="162052"/>
                  </a:lnTo>
                  <a:lnTo>
                    <a:pt x="1179322" y="165227"/>
                  </a:lnTo>
                  <a:lnTo>
                    <a:pt x="1182878" y="168148"/>
                  </a:lnTo>
                  <a:lnTo>
                    <a:pt x="1186561" y="170815"/>
                  </a:lnTo>
                  <a:lnTo>
                    <a:pt x="1186561" y="128778"/>
                  </a:lnTo>
                  <a:lnTo>
                    <a:pt x="1141730" y="128778"/>
                  </a:lnTo>
                  <a:lnTo>
                    <a:pt x="1141730" y="106426"/>
                  </a:lnTo>
                  <a:lnTo>
                    <a:pt x="1243964" y="106426"/>
                  </a:lnTo>
                  <a:lnTo>
                    <a:pt x="1243964" y="128778"/>
                  </a:lnTo>
                  <a:lnTo>
                    <a:pt x="1213992" y="128778"/>
                  </a:lnTo>
                  <a:lnTo>
                    <a:pt x="1213992" y="143002"/>
                  </a:lnTo>
                  <a:lnTo>
                    <a:pt x="1240536" y="143002"/>
                  </a:lnTo>
                  <a:lnTo>
                    <a:pt x="1240536" y="164973"/>
                  </a:lnTo>
                  <a:lnTo>
                    <a:pt x="1213992" y="164973"/>
                  </a:lnTo>
                  <a:lnTo>
                    <a:pt x="1213992" y="185039"/>
                  </a:lnTo>
                  <a:lnTo>
                    <a:pt x="1222039" y="187396"/>
                  </a:lnTo>
                  <a:lnTo>
                    <a:pt x="1230741" y="189134"/>
                  </a:lnTo>
                  <a:lnTo>
                    <a:pt x="1240085" y="190253"/>
                  </a:lnTo>
                  <a:lnTo>
                    <a:pt x="1250061" y="190754"/>
                  </a:lnTo>
                  <a:lnTo>
                    <a:pt x="1246108" y="185013"/>
                  </a:lnTo>
                  <a:lnTo>
                    <a:pt x="1242060" y="179593"/>
                  </a:lnTo>
                  <a:lnTo>
                    <a:pt x="1237916" y="174484"/>
                  </a:lnTo>
                  <a:lnTo>
                    <a:pt x="1233678" y="169672"/>
                  </a:lnTo>
                  <a:lnTo>
                    <a:pt x="1245393" y="165762"/>
                  </a:lnTo>
                  <a:lnTo>
                    <a:pt x="1280370" y="139678"/>
                  </a:lnTo>
                  <a:lnTo>
                    <a:pt x="1289050" y="101727"/>
                  </a:lnTo>
                  <a:lnTo>
                    <a:pt x="1289050" y="81661"/>
                  </a:lnTo>
                  <a:close/>
                </a:path>
                <a:path w="1362709" h="224154">
                  <a:moveTo>
                    <a:pt x="974725" y="69342"/>
                  </a:moveTo>
                  <a:lnTo>
                    <a:pt x="1069848" y="69342"/>
                  </a:lnTo>
                  <a:lnTo>
                    <a:pt x="1069848" y="165862"/>
                  </a:lnTo>
                  <a:lnTo>
                    <a:pt x="1003300" y="165862"/>
                  </a:lnTo>
                  <a:lnTo>
                    <a:pt x="1003300" y="179705"/>
                  </a:lnTo>
                  <a:lnTo>
                    <a:pt x="974725" y="179705"/>
                  </a:lnTo>
                  <a:lnTo>
                    <a:pt x="974725" y="69342"/>
                  </a:lnTo>
                  <a:close/>
                </a:path>
                <a:path w="1362709" h="224154">
                  <a:moveTo>
                    <a:pt x="1177163" y="62230"/>
                  </a:moveTo>
                  <a:lnTo>
                    <a:pt x="1177163" y="75184"/>
                  </a:lnTo>
                  <a:lnTo>
                    <a:pt x="1212850" y="75184"/>
                  </a:lnTo>
                  <a:lnTo>
                    <a:pt x="1212850" y="62230"/>
                  </a:lnTo>
                  <a:lnTo>
                    <a:pt x="1177163" y="62230"/>
                  </a:lnTo>
                  <a:close/>
                </a:path>
                <a:path w="1362709" h="224154">
                  <a:moveTo>
                    <a:pt x="270637" y="48641"/>
                  </a:moveTo>
                  <a:lnTo>
                    <a:pt x="270637" y="63754"/>
                  </a:lnTo>
                  <a:lnTo>
                    <a:pt x="304800" y="63754"/>
                  </a:lnTo>
                  <a:lnTo>
                    <a:pt x="304800" y="48641"/>
                  </a:lnTo>
                  <a:lnTo>
                    <a:pt x="270637" y="48641"/>
                  </a:lnTo>
                  <a:close/>
                </a:path>
                <a:path w="1362709" h="224154">
                  <a:moveTo>
                    <a:pt x="828039" y="40640"/>
                  </a:moveTo>
                  <a:lnTo>
                    <a:pt x="824323" y="46523"/>
                  </a:lnTo>
                  <a:lnTo>
                    <a:pt x="820594" y="52181"/>
                  </a:lnTo>
                  <a:lnTo>
                    <a:pt x="816842" y="57624"/>
                  </a:lnTo>
                  <a:lnTo>
                    <a:pt x="813054" y="62865"/>
                  </a:lnTo>
                  <a:lnTo>
                    <a:pt x="839597" y="62865"/>
                  </a:lnTo>
                  <a:lnTo>
                    <a:pt x="856361" y="40640"/>
                  </a:lnTo>
                  <a:lnTo>
                    <a:pt x="828039" y="40640"/>
                  </a:lnTo>
                  <a:close/>
                </a:path>
                <a:path w="1362709" h="224154">
                  <a:moveTo>
                    <a:pt x="379984" y="39243"/>
                  </a:moveTo>
                  <a:lnTo>
                    <a:pt x="379984" y="69850"/>
                  </a:lnTo>
                  <a:lnTo>
                    <a:pt x="408813" y="69850"/>
                  </a:lnTo>
                  <a:lnTo>
                    <a:pt x="408813" y="39243"/>
                  </a:lnTo>
                  <a:lnTo>
                    <a:pt x="379984" y="39243"/>
                  </a:lnTo>
                  <a:close/>
                </a:path>
                <a:path w="1362709" h="224154">
                  <a:moveTo>
                    <a:pt x="921385" y="32385"/>
                  </a:moveTo>
                  <a:lnTo>
                    <a:pt x="953770" y="32385"/>
                  </a:lnTo>
                  <a:lnTo>
                    <a:pt x="953770" y="218694"/>
                  </a:lnTo>
                  <a:lnTo>
                    <a:pt x="921385" y="218694"/>
                  </a:lnTo>
                  <a:lnTo>
                    <a:pt x="921385" y="32385"/>
                  </a:lnTo>
                  <a:close/>
                </a:path>
                <a:path w="1362709" h="224154">
                  <a:moveTo>
                    <a:pt x="1177163" y="30480"/>
                  </a:moveTo>
                  <a:lnTo>
                    <a:pt x="1177163" y="43434"/>
                  </a:lnTo>
                  <a:lnTo>
                    <a:pt x="1212850" y="43434"/>
                  </a:lnTo>
                  <a:lnTo>
                    <a:pt x="1212850" y="30480"/>
                  </a:lnTo>
                  <a:lnTo>
                    <a:pt x="1177163" y="30480"/>
                  </a:lnTo>
                  <a:close/>
                </a:path>
                <a:path w="1362709" h="224154">
                  <a:moveTo>
                    <a:pt x="1009776" y="15621"/>
                  </a:moveTo>
                  <a:lnTo>
                    <a:pt x="1123188" y="15621"/>
                  </a:lnTo>
                  <a:lnTo>
                    <a:pt x="1123188" y="176276"/>
                  </a:lnTo>
                  <a:lnTo>
                    <a:pt x="1110107" y="213360"/>
                  </a:lnTo>
                  <a:lnTo>
                    <a:pt x="1072530" y="219868"/>
                  </a:lnTo>
                  <a:lnTo>
                    <a:pt x="1039495" y="220345"/>
                  </a:lnTo>
                  <a:lnTo>
                    <a:pt x="1037564" y="211697"/>
                  </a:lnTo>
                  <a:lnTo>
                    <a:pt x="1035573" y="203454"/>
                  </a:lnTo>
                  <a:lnTo>
                    <a:pt x="1033512" y="195591"/>
                  </a:lnTo>
                  <a:lnTo>
                    <a:pt x="1031367" y="188087"/>
                  </a:lnTo>
                  <a:lnTo>
                    <a:pt x="1044440" y="188587"/>
                  </a:lnTo>
                  <a:lnTo>
                    <a:pt x="1055084" y="188944"/>
                  </a:lnTo>
                  <a:lnTo>
                    <a:pt x="1063299" y="189158"/>
                  </a:lnTo>
                  <a:lnTo>
                    <a:pt x="1069086" y="189230"/>
                  </a:lnTo>
                  <a:lnTo>
                    <a:pt x="1078587" y="188013"/>
                  </a:lnTo>
                  <a:lnTo>
                    <a:pt x="1085373" y="184356"/>
                  </a:lnTo>
                  <a:lnTo>
                    <a:pt x="1089445" y="178246"/>
                  </a:lnTo>
                  <a:lnTo>
                    <a:pt x="1090803" y="169672"/>
                  </a:lnTo>
                  <a:lnTo>
                    <a:pt x="1090803" y="45466"/>
                  </a:lnTo>
                  <a:lnTo>
                    <a:pt x="1009776" y="45466"/>
                  </a:lnTo>
                  <a:lnTo>
                    <a:pt x="1009776" y="15621"/>
                  </a:lnTo>
                  <a:close/>
                </a:path>
                <a:path w="1362709" h="224154">
                  <a:moveTo>
                    <a:pt x="1247520" y="10033"/>
                  </a:moveTo>
                  <a:lnTo>
                    <a:pt x="1357122" y="10033"/>
                  </a:lnTo>
                  <a:lnTo>
                    <a:pt x="1357122" y="32385"/>
                  </a:lnTo>
                  <a:lnTo>
                    <a:pt x="1312037" y="32385"/>
                  </a:lnTo>
                  <a:lnTo>
                    <a:pt x="1311020" y="38227"/>
                  </a:lnTo>
                  <a:lnTo>
                    <a:pt x="1310005" y="44069"/>
                  </a:lnTo>
                  <a:lnTo>
                    <a:pt x="1308862" y="49784"/>
                  </a:lnTo>
                  <a:lnTo>
                    <a:pt x="1350390" y="49784"/>
                  </a:lnTo>
                  <a:lnTo>
                    <a:pt x="1350390" y="143510"/>
                  </a:lnTo>
                  <a:lnTo>
                    <a:pt x="1324990" y="143510"/>
                  </a:lnTo>
                  <a:lnTo>
                    <a:pt x="1324990" y="72009"/>
                  </a:lnTo>
                  <a:lnTo>
                    <a:pt x="1276985" y="72009"/>
                  </a:lnTo>
                  <a:lnTo>
                    <a:pt x="1276985" y="143256"/>
                  </a:lnTo>
                  <a:lnTo>
                    <a:pt x="1251585" y="143256"/>
                  </a:lnTo>
                  <a:lnTo>
                    <a:pt x="1251585" y="49784"/>
                  </a:lnTo>
                  <a:lnTo>
                    <a:pt x="1281049" y="49784"/>
                  </a:lnTo>
                  <a:lnTo>
                    <a:pt x="1282191" y="43688"/>
                  </a:lnTo>
                  <a:lnTo>
                    <a:pt x="1283081" y="37846"/>
                  </a:lnTo>
                  <a:lnTo>
                    <a:pt x="1283842" y="32385"/>
                  </a:lnTo>
                  <a:lnTo>
                    <a:pt x="1247520" y="32385"/>
                  </a:lnTo>
                  <a:lnTo>
                    <a:pt x="1247520" y="10033"/>
                  </a:lnTo>
                  <a:close/>
                </a:path>
                <a:path w="1362709" h="224154">
                  <a:moveTo>
                    <a:pt x="1151255" y="9525"/>
                  </a:moveTo>
                  <a:lnTo>
                    <a:pt x="1238758" y="9525"/>
                  </a:lnTo>
                  <a:lnTo>
                    <a:pt x="1238758" y="96139"/>
                  </a:lnTo>
                  <a:lnTo>
                    <a:pt x="1151255" y="96139"/>
                  </a:lnTo>
                  <a:lnTo>
                    <a:pt x="1151255" y="9525"/>
                  </a:lnTo>
                  <a:close/>
                </a:path>
                <a:path w="1362709" h="224154">
                  <a:moveTo>
                    <a:pt x="243332" y="3810"/>
                  </a:moveTo>
                  <a:lnTo>
                    <a:pt x="270637" y="3810"/>
                  </a:lnTo>
                  <a:lnTo>
                    <a:pt x="270637" y="22225"/>
                  </a:lnTo>
                  <a:lnTo>
                    <a:pt x="304800" y="22225"/>
                  </a:lnTo>
                  <a:lnTo>
                    <a:pt x="304800" y="3810"/>
                  </a:lnTo>
                  <a:lnTo>
                    <a:pt x="332613" y="3810"/>
                  </a:lnTo>
                  <a:lnTo>
                    <a:pt x="332613" y="22225"/>
                  </a:lnTo>
                  <a:lnTo>
                    <a:pt x="345439" y="22225"/>
                  </a:lnTo>
                  <a:lnTo>
                    <a:pt x="345439" y="48641"/>
                  </a:lnTo>
                  <a:lnTo>
                    <a:pt x="332613" y="48641"/>
                  </a:lnTo>
                  <a:lnTo>
                    <a:pt x="332613" y="143764"/>
                  </a:lnTo>
                  <a:lnTo>
                    <a:pt x="345439" y="143764"/>
                  </a:lnTo>
                  <a:lnTo>
                    <a:pt x="345439" y="170053"/>
                  </a:lnTo>
                  <a:lnTo>
                    <a:pt x="311658" y="170053"/>
                  </a:lnTo>
                  <a:lnTo>
                    <a:pt x="317900" y="176317"/>
                  </a:lnTo>
                  <a:lnTo>
                    <a:pt x="324072" y="182737"/>
                  </a:lnTo>
                  <a:lnTo>
                    <a:pt x="330196" y="189323"/>
                  </a:lnTo>
                  <a:lnTo>
                    <a:pt x="336296" y="196088"/>
                  </a:lnTo>
                  <a:lnTo>
                    <a:pt x="343296" y="182629"/>
                  </a:lnTo>
                  <a:lnTo>
                    <a:pt x="348297" y="164338"/>
                  </a:lnTo>
                  <a:lnTo>
                    <a:pt x="351297" y="141188"/>
                  </a:lnTo>
                  <a:lnTo>
                    <a:pt x="352298" y="113157"/>
                  </a:lnTo>
                  <a:lnTo>
                    <a:pt x="352298" y="10668"/>
                  </a:lnTo>
                  <a:lnTo>
                    <a:pt x="436499" y="10668"/>
                  </a:lnTo>
                  <a:lnTo>
                    <a:pt x="436499" y="193929"/>
                  </a:lnTo>
                  <a:lnTo>
                    <a:pt x="436499" y="201549"/>
                  </a:lnTo>
                  <a:lnTo>
                    <a:pt x="434721" y="207391"/>
                  </a:lnTo>
                  <a:lnTo>
                    <a:pt x="431164" y="211455"/>
                  </a:lnTo>
                  <a:lnTo>
                    <a:pt x="427609" y="215519"/>
                  </a:lnTo>
                  <a:lnTo>
                    <a:pt x="422656" y="217805"/>
                  </a:lnTo>
                  <a:lnTo>
                    <a:pt x="385953" y="219456"/>
                  </a:lnTo>
                  <a:lnTo>
                    <a:pt x="384813" y="213312"/>
                  </a:lnTo>
                  <a:lnTo>
                    <a:pt x="383317" y="206311"/>
                  </a:lnTo>
                  <a:lnTo>
                    <a:pt x="381488" y="198453"/>
                  </a:lnTo>
                  <a:lnTo>
                    <a:pt x="379349" y="189738"/>
                  </a:lnTo>
                  <a:lnTo>
                    <a:pt x="387476" y="190246"/>
                  </a:lnTo>
                  <a:lnTo>
                    <a:pt x="393954" y="190627"/>
                  </a:lnTo>
                  <a:lnTo>
                    <a:pt x="398780" y="190627"/>
                  </a:lnTo>
                  <a:lnTo>
                    <a:pt x="405384" y="190627"/>
                  </a:lnTo>
                  <a:lnTo>
                    <a:pt x="408813" y="187198"/>
                  </a:lnTo>
                  <a:lnTo>
                    <a:pt x="408813" y="180340"/>
                  </a:lnTo>
                  <a:lnTo>
                    <a:pt x="408813" y="151765"/>
                  </a:lnTo>
                  <a:lnTo>
                    <a:pt x="378587" y="151765"/>
                  </a:lnTo>
                  <a:lnTo>
                    <a:pt x="376467" y="171698"/>
                  </a:lnTo>
                  <a:lnTo>
                    <a:pt x="372205" y="190166"/>
                  </a:lnTo>
                  <a:lnTo>
                    <a:pt x="365799" y="207182"/>
                  </a:lnTo>
                  <a:lnTo>
                    <a:pt x="357250" y="222758"/>
                  </a:lnTo>
                  <a:lnTo>
                    <a:pt x="352413" y="219112"/>
                  </a:lnTo>
                  <a:lnTo>
                    <a:pt x="347218" y="215407"/>
                  </a:lnTo>
                  <a:lnTo>
                    <a:pt x="341641" y="211631"/>
                  </a:lnTo>
                  <a:lnTo>
                    <a:pt x="335661" y="207772"/>
                  </a:lnTo>
                  <a:lnTo>
                    <a:pt x="319532" y="220091"/>
                  </a:lnTo>
                  <a:lnTo>
                    <a:pt x="312340" y="211046"/>
                  </a:lnTo>
                  <a:lnTo>
                    <a:pt x="305053" y="202215"/>
                  </a:lnTo>
                  <a:lnTo>
                    <a:pt x="297672" y="193623"/>
                  </a:lnTo>
                  <a:lnTo>
                    <a:pt x="290195" y="185293"/>
                  </a:lnTo>
                  <a:lnTo>
                    <a:pt x="310514" y="170053"/>
                  </a:lnTo>
                  <a:lnTo>
                    <a:pt x="261493" y="170053"/>
                  </a:lnTo>
                  <a:lnTo>
                    <a:pt x="281559" y="185293"/>
                  </a:lnTo>
                  <a:lnTo>
                    <a:pt x="273248" y="195268"/>
                  </a:lnTo>
                  <a:lnTo>
                    <a:pt x="264890" y="204803"/>
                  </a:lnTo>
                  <a:lnTo>
                    <a:pt x="256484" y="213885"/>
                  </a:lnTo>
                  <a:lnTo>
                    <a:pt x="248031" y="222504"/>
                  </a:lnTo>
                  <a:lnTo>
                    <a:pt x="242560" y="217314"/>
                  </a:lnTo>
                  <a:lnTo>
                    <a:pt x="237220" y="212423"/>
                  </a:lnTo>
                  <a:lnTo>
                    <a:pt x="232046" y="207841"/>
                  </a:lnTo>
                  <a:lnTo>
                    <a:pt x="227075" y="203581"/>
                  </a:lnTo>
                  <a:lnTo>
                    <a:pt x="235168" y="195770"/>
                  </a:lnTo>
                  <a:lnTo>
                    <a:pt x="242855" y="187579"/>
                  </a:lnTo>
                  <a:lnTo>
                    <a:pt x="250114" y="179006"/>
                  </a:lnTo>
                  <a:lnTo>
                    <a:pt x="256921" y="170053"/>
                  </a:lnTo>
                  <a:lnTo>
                    <a:pt x="226187" y="170053"/>
                  </a:lnTo>
                  <a:lnTo>
                    <a:pt x="226187" y="143764"/>
                  </a:lnTo>
                  <a:lnTo>
                    <a:pt x="243332" y="143764"/>
                  </a:lnTo>
                  <a:lnTo>
                    <a:pt x="243332" y="48641"/>
                  </a:lnTo>
                  <a:lnTo>
                    <a:pt x="229108" y="48641"/>
                  </a:lnTo>
                  <a:lnTo>
                    <a:pt x="229108" y="22225"/>
                  </a:lnTo>
                  <a:lnTo>
                    <a:pt x="243332" y="22225"/>
                  </a:lnTo>
                  <a:lnTo>
                    <a:pt x="243332" y="3810"/>
                  </a:lnTo>
                  <a:close/>
                </a:path>
                <a:path w="1362709" h="224154">
                  <a:moveTo>
                    <a:pt x="497205" y="3302"/>
                  </a:moveTo>
                  <a:lnTo>
                    <a:pt x="526034" y="12065"/>
                  </a:lnTo>
                  <a:lnTo>
                    <a:pt x="521696" y="24568"/>
                  </a:lnTo>
                  <a:lnTo>
                    <a:pt x="517239" y="36750"/>
                  </a:lnTo>
                  <a:lnTo>
                    <a:pt x="512639" y="48623"/>
                  </a:lnTo>
                  <a:lnTo>
                    <a:pt x="507873" y="60198"/>
                  </a:lnTo>
                  <a:lnTo>
                    <a:pt x="507873" y="219583"/>
                  </a:lnTo>
                  <a:lnTo>
                    <a:pt x="480060" y="219583"/>
                  </a:lnTo>
                  <a:lnTo>
                    <a:pt x="480060" y="116967"/>
                  </a:lnTo>
                  <a:lnTo>
                    <a:pt x="475960" y="123771"/>
                  </a:lnTo>
                  <a:lnTo>
                    <a:pt x="471836" y="130444"/>
                  </a:lnTo>
                  <a:lnTo>
                    <a:pt x="467665" y="136951"/>
                  </a:lnTo>
                  <a:lnTo>
                    <a:pt x="463423" y="143256"/>
                  </a:lnTo>
                  <a:lnTo>
                    <a:pt x="461779" y="134038"/>
                  </a:lnTo>
                  <a:lnTo>
                    <a:pt x="459708" y="124285"/>
                  </a:lnTo>
                  <a:lnTo>
                    <a:pt x="457207" y="113984"/>
                  </a:lnTo>
                  <a:lnTo>
                    <a:pt x="454279" y="103124"/>
                  </a:lnTo>
                  <a:lnTo>
                    <a:pt x="466683" y="81740"/>
                  </a:lnTo>
                  <a:lnTo>
                    <a:pt x="477980" y="57975"/>
                  </a:lnTo>
                  <a:lnTo>
                    <a:pt x="488158" y="31829"/>
                  </a:lnTo>
                  <a:lnTo>
                    <a:pt x="497205" y="3302"/>
                  </a:lnTo>
                  <a:close/>
                </a:path>
                <a:path w="1362709" h="224154">
                  <a:moveTo>
                    <a:pt x="172593" y="3048"/>
                  </a:moveTo>
                  <a:lnTo>
                    <a:pt x="172057" y="44057"/>
                  </a:lnTo>
                  <a:lnTo>
                    <a:pt x="122043" y="69099"/>
                  </a:lnTo>
                  <a:lnTo>
                    <a:pt x="96012" y="81026"/>
                  </a:lnTo>
                  <a:lnTo>
                    <a:pt x="77724" y="56896"/>
                  </a:lnTo>
                  <a:lnTo>
                    <a:pt x="105941" y="43035"/>
                  </a:lnTo>
                  <a:lnTo>
                    <a:pt x="131159" y="29448"/>
                  </a:lnTo>
                  <a:lnTo>
                    <a:pt x="153376" y="16123"/>
                  </a:lnTo>
                  <a:lnTo>
                    <a:pt x="172593" y="3048"/>
                  </a:lnTo>
                  <a:close/>
                </a:path>
                <a:path w="1362709" h="224154">
                  <a:moveTo>
                    <a:pt x="30607" y="1270"/>
                  </a:moveTo>
                  <a:lnTo>
                    <a:pt x="61595" y="1270"/>
                  </a:lnTo>
                  <a:lnTo>
                    <a:pt x="61595" y="90805"/>
                  </a:lnTo>
                  <a:lnTo>
                    <a:pt x="215011" y="90805"/>
                  </a:lnTo>
                  <a:lnTo>
                    <a:pt x="215011" y="119634"/>
                  </a:lnTo>
                  <a:lnTo>
                    <a:pt x="130429" y="119634"/>
                  </a:lnTo>
                  <a:lnTo>
                    <a:pt x="145835" y="140779"/>
                  </a:lnTo>
                  <a:lnTo>
                    <a:pt x="165766" y="158496"/>
                  </a:lnTo>
                  <a:lnTo>
                    <a:pt x="190222" y="172783"/>
                  </a:lnTo>
                  <a:lnTo>
                    <a:pt x="219201" y="183642"/>
                  </a:lnTo>
                  <a:lnTo>
                    <a:pt x="214064" y="190500"/>
                  </a:lnTo>
                  <a:lnTo>
                    <a:pt x="208581" y="197929"/>
                  </a:lnTo>
                  <a:lnTo>
                    <a:pt x="202789" y="205930"/>
                  </a:lnTo>
                  <a:lnTo>
                    <a:pt x="196723" y="214503"/>
                  </a:lnTo>
                  <a:lnTo>
                    <a:pt x="164294" y="197572"/>
                  </a:lnTo>
                  <a:lnTo>
                    <a:pt x="137318" y="176117"/>
                  </a:lnTo>
                  <a:lnTo>
                    <a:pt x="115820" y="150137"/>
                  </a:lnTo>
                  <a:lnTo>
                    <a:pt x="99822" y="119634"/>
                  </a:lnTo>
                  <a:lnTo>
                    <a:pt x="61595" y="119634"/>
                  </a:lnTo>
                  <a:lnTo>
                    <a:pt x="61595" y="181864"/>
                  </a:lnTo>
                  <a:lnTo>
                    <a:pt x="119253" y="162941"/>
                  </a:lnTo>
                  <a:lnTo>
                    <a:pt x="118963" y="170630"/>
                  </a:lnTo>
                  <a:lnTo>
                    <a:pt x="118840" y="178069"/>
                  </a:lnTo>
                  <a:lnTo>
                    <a:pt x="118860" y="185247"/>
                  </a:lnTo>
                  <a:lnTo>
                    <a:pt x="118999" y="192151"/>
                  </a:lnTo>
                  <a:lnTo>
                    <a:pt x="89211" y="201697"/>
                  </a:lnTo>
                  <a:lnTo>
                    <a:pt x="65960" y="210137"/>
                  </a:lnTo>
                  <a:lnTo>
                    <a:pt x="49258" y="217457"/>
                  </a:lnTo>
                  <a:lnTo>
                    <a:pt x="39116" y="223647"/>
                  </a:lnTo>
                  <a:lnTo>
                    <a:pt x="22098" y="195072"/>
                  </a:lnTo>
                  <a:lnTo>
                    <a:pt x="25838" y="190234"/>
                  </a:lnTo>
                  <a:lnTo>
                    <a:pt x="28495" y="184277"/>
                  </a:lnTo>
                  <a:lnTo>
                    <a:pt x="30081" y="177176"/>
                  </a:lnTo>
                  <a:lnTo>
                    <a:pt x="30607" y="168910"/>
                  </a:lnTo>
                  <a:lnTo>
                    <a:pt x="30607" y="119634"/>
                  </a:lnTo>
                  <a:lnTo>
                    <a:pt x="0" y="119634"/>
                  </a:lnTo>
                  <a:lnTo>
                    <a:pt x="0" y="90805"/>
                  </a:lnTo>
                  <a:lnTo>
                    <a:pt x="30607" y="90805"/>
                  </a:lnTo>
                  <a:lnTo>
                    <a:pt x="30607" y="1270"/>
                  </a:lnTo>
                  <a:close/>
                </a:path>
                <a:path w="1362709" h="224154">
                  <a:moveTo>
                    <a:pt x="725805" y="1016"/>
                  </a:moveTo>
                  <a:lnTo>
                    <a:pt x="751713" y="1016"/>
                  </a:lnTo>
                  <a:lnTo>
                    <a:pt x="751713" y="21209"/>
                  </a:lnTo>
                  <a:lnTo>
                    <a:pt x="789813" y="21209"/>
                  </a:lnTo>
                  <a:lnTo>
                    <a:pt x="789813" y="47498"/>
                  </a:lnTo>
                  <a:lnTo>
                    <a:pt x="751713" y="47498"/>
                  </a:lnTo>
                  <a:lnTo>
                    <a:pt x="751713" y="63754"/>
                  </a:lnTo>
                  <a:lnTo>
                    <a:pt x="785876" y="63754"/>
                  </a:lnTo>
                  <a:lnTo>
                    <a:pt x="785876" y="142621"/>
                  </a:lnTo>
                  <a:lnTo>
                    <a:pt x="751713" y="142621"/>
                  </a:lnTo>
                  <a:lnTo>
                    <a:pt x="751713" y="159766"/>
                  </a:lnTo>
                  <a:lnTo>
                    <a:pt x="766191" y="146812"/>
                  </a:lnTo>
                  <a:lnTo>
                    <a:pt x="773334" y="152999"/>
                  </a:lnTo>
                  <a:lnTo>
                    <a:pt x="780669" y="159734"/>
                  </a:lnTo>
                  <a:lnTo>
                    <a:pt x="788193" y="166993"/>
                  </a:lnTo>
                  <a:lnTo>
                    <a:pt x="795909" y="174752"/>
                  </a:lnTo>
                  <a:lnTo>
                    <a:pt x="794454" y="176081"/>
                  </a:lnTo>
                  <a:lnTo>
                    <a:pt x="790654" y="179673"/>
                  </a:lnTo>
                  <a:lnTo>
                    <a:pt x="784496" y="185503"/>
                  </a:lnTo>
                  <a:lnTo>
                    <a:pt x="775970" y="193548"/>
                  </a:lnTo>
                  <a:lnTo>
                    <a:pt x="769375" y="186025"/>
                  </a:lnTo>
                  <a:lnTo>
                    <a:pt x="763127" y="179085"/>
                  </a:lnTo>
                  <a:lnTo>
                    <a:pt x="757235" y="172741"/>
                  </a:lnTo>
                  <a:lnTo>
                    <a:pt x="751713" y="167005"/>
                  </a:lnTo>
                  <a:lnTo>
                    <a:pt x="751713" y="222123"/>
                  </a:lnTo>
                  <a:lnTo>
                    <a:pt x="725805" y="222123"/>
                  </a:lnTo>
                  <a:lnTo>
                    <a:pt x="725805" y="172974"/>
                  </a:lnTo>
                  <a:lnTo>
                    <a:pt x="718208" y="184947"/>
                  </a:lnTo>
                  <a:lnTo>
                    <a:pt x="710088" y="196087"/>
                  </a:lnTo>
                  <a:lnTo>
                    <a:pt x="701444" y="206371"/>
                  </a:lnTo>
                  <a:lnTo>
                    <a:pt x="692276" y="215773"/>
                  </a:lnTo>
                  <a:lnTo>
                    <a:pt x="690320" y="208341"/>
                  </a:lnTo>
                  <a:lnTo>
                    <a:pt x="688054" y="200517"/>
                  </a:lnTo>
                  <a:lnTo>
                    <a:pt x="685454" y="192287"/>
                  </a:lnTo>
                  <a:lnTo>
                    <a:pt x="682498" y="183642"/>
                  </a:lnTo>
                  <a:lnTo>
                    <a:pt x="691663" y="175732"/>
                  </a:lnTo>
                  <a:lnTo>
                    <a:pt x="700674" y="166274"/>
                  </a:lnTo>
                  <a:lnTo>
                    <a:pt x="709519" y="155245"/>
                  </a:lnTo>
                  <a:lnTo>
                    <a:pt x="718185" y="142621"/>
                  </a:lnTo>
                  <a:lnTo>
                    <a:pt x="691642" y="142621"/>
                  </a:lnTo>
                  <a:lnTo>
                    <a:pt x="691642" y="63754"/>
                  </a:lnTo>
                  <a:lnTo>
                    <a:pt x="725805" y="63754"/>
                  </a:lnTo>
                  <a:lnTo>
                    <a:pt x="725805" y="47498"/>
                  </a:lnTo>
                  <a:lnTo>
                    <a:pt x="686054" y="47498"/>
                  </a:lnTo>
                  <a:lnTo>
                    <a:pt x="686054" y="21209"/>
                  </a:lnTo>
                  <a:lnTo>
                    <a:pt x="725805" y="21209"/>
                  </a:lnTo>
                  <a:lnTo>
                    <a:pt x="725805" y="1016"/>
                  </a:lnTo>
                  <a:close/>
                </a:path>
                <a:path w="1362709" h="224154">
                  <a:moveTo>
                    <a:pt x="597026" y="889"/>
                  </a:moveTo>
                  <a:lnTo>
                    <a:pt x="617982" y="34544"/>
                  </a:lnTo>
                  <a:lnTo>
                    <a:pt x="596773" y="43053"/>
                  </a:lnTo>
                  <a:lnTo>
                    <a:pt x="674243" y="43053"/>
                  </a:lnTo>
                  <a:lnTo>
                    <a:pt x="674243" y="70739"/>
                  </a:lnTo>
                  <a:lnTo>
                    <a:pt x="612139" y="70739"/>
                  </a:lnTo>
                  <a:lnTo>
                    <a:pt x="613618" y="82625"/>
                  </a:lnTo>
                  <a:lnTo>
                    <a:pt x="615584" y="93916"/>
                  </a:lnTo>
                  <a:lnTo>
                    <a:pt x="618051" y="104636"/>
                  </a:lnTo>
                  <a:lnTo>
                    <a:pt x="621030" y="114808"/>
                  </a:lnTo>
                  <a:lnTo>
                    <a:pt x="629009" y="108331"/>
                  </a:lnTo>
                  <a:lnTo>
                    <a:pt x="637143" y="101473"/>
                  </a:lnTo>
                  <a:lnTo>
                    <a:pt x="645443" y="94234"/>
                  </a:lnTo>
                  <a:lnTo>
                    <a:pt x="653923" y="86614"/>
                  </a:lnTo>
                  <a:lnTo>
                    <a:pt x="674624" y="108204"/>
                  </a:lnTo>
                  <a:lnTo>
                    <a:pt x="631189" y="139319"/>
                  </a:lnTo>
                  <a:lnTo>
                    <a:pt x="640076" y="153652"/>
                  </a:lnTo>
                  <a:lnTo>
                    <a:pt x="650557" y="166163"/>
                  </a:lnTo>
                  <a:lnTo>
                    <a:pt x="662658" y="176841"/>
                  </a:lnTo>
                  <a:lnTo>
                    <a:pt x="676401" y="185674"/>
                  </a:lnTo>
                  <a:lnTo>
                    <a:pt x="653923" y="213106"/>
                  </a:lnTo>
                  <a:lnTo>
                    <a:pt x="629826" y="190460"/>
                  </a:lnTo>
                  <a:lnTo>
                    <a:pt x="611076" y="162337"/>
                  </a:lnTo>
                  <a:lnTo>
                    <a:pt x="597683" y="128738"/>
                  </a:lnTo>
                  <a:lnTo>
                    <a:pt x="589661" y="89662"/>
                  </a:lnTo>
                  <a:lnTo>
                    <a:pt x="585978" y="97155"/>
                  </a:lnTo>
                  <a:lnTo>
                    <a:pt x="581787" y="104521"/>
                  </a:lnTo>
                  <a:lnTo>
                    <a:pt x="577088" y="111633"/>
                  </a:lnTo>
                  <a:lnTo>
                    <a:pt x="577088" y="180721"/>
                  </a:lnTo>
                  <a:lnTo>
                    <a:pt x="583138" y="178341"/>
                  </a:lnTo>
                  <a:lnTo>
                    <a:pt x="590057" y="175402"/>
                  </a:lnTo>
                  <a:lnTo>
                    <a:pt x="597858" y="171916"/>
                  </a:lnTo>
                  <a:lnTo>
                    <a:pt x="606551" y="167894"/>
                  </a:lnTo>
                  <a:lnTo>
                    <a:pt x="607145" y="177107"/>
                  </a:lnTo>
                  <a:lnTo>
                    <a:pt x="607774" y="185118"/>
                  </a:lnTo>
                  <a:lnTo>
                    <a:pt x="608427" y="191914"/>
                  </a:lnTo>
                  <a:lnTo>
                    <a:pt x="609092" y="197485"/>
                  </a:lnTo>
                  <a:lnTo>
                    <a:pt x="593802" y="203370"/>
                  </a:lnTo>
                  <a:lnTo>
                    <a:pt x="579358" y="209423"/>
                  </a:lnTo>
                  <a:lnTo>
                    <a:pt x="565747" y="215665"/>
                  </a:lnTo>
                  <a:lnTo>
                    <a:pt x="552958" y="222123"/>
                  </a:lnTo>
                  <a:lnTo>
                    <a:pt x="539369" y="198882"/>
                  </a:lnTo>
                  <a:lnTo>
                    <a:pt x="546100" y="193802"/>
                  </a:lnTo>
                  <a:lnTo>
                    <a:pt x="549401" y="186309"/>
                  </a:lnTo>
                  <a:lnTo>
                    <a:pt x="549401" y="176276"/>
                  </a:lnTo>
                  <a:lnTo>
                    <a:pt x="549401" y="145161"/>
                  </a:lnTo>
                  <a:lnTo>
                    <a:pt x="543563" y="150826"/>
                  </a:lnTo>
                  <a:lnTo>
                    <a:pt x="537463" y="156384"/>
                  </a:lnTo>
                  <a:lnTo>
                    <a:pt x="531078" y="161823"/>
                  </a:lnTo>
                  <a:lnTo>
                    <a:pt x="524383" y="167132"/>
                  </a:lnTo>
                  <a:lnTo>
                    <a:pt x="520739" y="160698"/>
                  </a:lnTo>
                  <a:lnTo>
                    <a:pt x="516858" y="154146"/>
                  </a:lnTo>
                  <a:lnTo>
                    <a:pt x="512738" y="147450"/>
                  </a:lnTo>
                  <a:lnTo>
                    <a:pt x="508381" y="140589"/>
                  </a:lnTo>
                  <a:lnTo>
                    <a:pt x="527786" y="124942"/>
                  </a:lnTo>
                  <a:lnTo>
                    <a:pt x="544655" y="108092"/>
                  </a:lnTo>
                  <a:lnTo>
                    <a:pt x="558976" y="90029"/>
                  </a:lnTo>
                  <a:lnTo>
                    <a:pt x="570738" y="70739"/>
                  </a:lnTo>
                  <a:lnTo>
                    <a:pt x="523113" y="70739"/>
                  </a:lnTo>
                  <a:lnTo>
                    <a:pt x="523113" y="43053"/>
                  </a:lnTo>
                  <a:lnTo>
                    <a:pt x="585343" y="43053"/>
                  </a:lnTo>
                  <a:lnTo>
                    <a:pt x="580409" y="33809"/>
                  </a:lnTo>
                  <a:lnTo>
                    <a:pt x="575881" y="25685"/>
                  </a:lnTo>
                  <a:lnTo>
                    <a:pt x="571734" y="18657"/>
                  </a:lnTo>
                  <a:lnTo>
                    <a:pt x="567944" y="12700"/>
                  </a:lnTo>
                  <a:lnTo>
                    <a:pt x="597026" y="889"/>
                  </a:lnTo>
                  <a:close/>
                </a:path>
                <a:path w="1362709" h="224154">
                  <a:moveTo>
                    <a:pt x="818896" y="381"/>
                  </a:moveTo>
                  <a:lnTo>
                    <a:pt x="846582" y="6223"/>
                  </a:lnTo>
                  <a:lnTo>
                    <a:pt x="844804" y="9906"/>
                  </a:lnTo>
                  <a:lnTo>
                    <a:pt x="843026" y="13462"/>
                  </a:lnTo>
                  <a:lnTo>
                    <a:pt x="841248" y="16891"/>
                  </a:lnTo>
                  <a:lnTo>
                    <a:pt x="889000" y="16891"/>
                  </a:lnTo>
                  <a:lnTo>
                    <a:pt x="889000" y="40640"/>
                  </a:lnTo>
                  <a:lnTo>
                    <a:pt x="871601" y="62865"/>
                  </a:lnTo>
                  <a:lnTo>
                    <a:pt x="897509" y="62865"/>
                  </a:lnTo>
                  <a:lnTo>
                    <a:pt x="897509" y="166243"/>
                  </a:lnTo>
                  <a:lnTo>
                    <a:pt x="872489" y="166243"/>
                  </a:lnTo>
                  <a:lnTo>
                    <a:pt x="872489" y="86995"/>
                  </a:lnTo>
                  <a:lnTo>
                    <a:pt x="822451" y="86995"/>
                  </a:lnTo>
                  <a:lnTo>
                    <a:pt x="822451" y="166243"/>
                  </a:lnTo>
                  <a:lnTo>
                    <a:pt x="797433" y="166243"/>
                  </a:lnTo>
                  <a:lnTo>
                    <a:pt x="797433" y="70231"/>
                  </a:lnTo>
                  <a:lnTo>
                    <a:pt x="792988" y="66548"/>
                  </a:lnTo>
                  <a:lnTo>
                    <a:pt x="788035" y="62738"/>
                  </a:lnTo>
                  <a:lnTo>
                    <a:pt x="782447" y="58674"/>
                  </a:lnTo>
                  <a:lnTo>
                    <a:pt x="792946" y="45886"/>
                  </a:lnTo>
                  <a:lnTo>
                    <a:pt x="802528" y="31908"/>
                  </a:lnTo>
                  <a:lnTo>
                    <a:pt x="811182" y="16740"/>
                  </a:lnTo>
                  <a:lnTo>
                    <a:pt x="818896" y="381"/>
                  </a:lnTo>
                  <a:close/>
                </a:path>
                <a:path w="1362709" h="224154">
                  <a:moveTo>
                    <a:pt x="978535" y="0"/>
                  </a:moveTo>
                  <a:lnTo>
                    <a:pt x="985012" y="11144"/>
                  </a:lnTo>
                  <a:lnTo>
                    <a:pt x="991298" y="22669"/>
                  </a:lnTo>
                  <a:lnTo>
                    <a:pt x="997394" y="34575"/>
                  </a:lnTo>
                  <a:lnTo>
                    <a:pt x="1003300" y="46863"/>
                  </a:lnTo>
                  <a:lnTo>
                    <a:pt x="973582" y="58039"/>
                  </a:lnTo>
                  <a:lnTo>
                    <a:pt x="968343" y="45987"/>
                  </a:lnTo>
                  <a:lnTo>
                    <a:pt x="962913" y="34020"/>
                  </a:lnTo>
                  <a:lnTo>
                    <a:pt x="957294" y="22123"/>
                  </a:lnTo>
                  <a:lnTo>
                    <a:pt x="951484" y="10287"/>
                  </a:lnTo>
                  <a:lnTo>
                    <a:pt x="978535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7296911" y="2418588"/>
            <a:ext cx="426720" cy="532130"/>
          </a:xfrm>
          <a:custGeom>
            <a:avLst/>
            <a:gdLst/>
            <a:ahLst/>
            <a:cxnLst/>
            <a:rect l="l" t="t" r="r" b="b"/>
            <a:pathLst>
              <a:path w="426720" h="532130">
                <a:moveTo>
                  <a:pt x="213360" y="0"/>
                </a:moveTo>
                <a:lnTo>
                  <a:pt x="213360" y="106425"/>
                </a:lnTo>
                <a:lnTo>
                  <a:pt x="0" y="106425"/>
                </a:lnTo>
                <a:lnTo>
                  <a:pt x="0" y="425450"/>
                </a:lnTo>
                <a:lnTo>
                  <a:pt x="213360" y="425450"/>
                </a:lnTo>
                <a:lnTo>
                  <a:pt x="213360" y="531876"/>
                </a:lnTo>
                <a:lnTo>
                  <a:pt x="426720" y="265938"/>
                </a:lnTo>
                <a:lnTo>
                  <a:pt x="213360" y="0"/>
                </a:lnTo>
                <a:close/>
              </a:path>
            </a:pathLst>
          </a:custGeom>
          <a:solidFill>
            <a:srgbClr val="ABAC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8090154" y="1578102"/>
            <a:ext cx="2584450" cy="3553460"/>
            <a:chOff x="8090154" y="1578102"/>
            <a:chExt cx="2584450" cy="3553460"/>
          </a:xfrm>
        </p:grpSpPr>
        <p:sp>
          <p:nvSpPr>
            <p:cNvPr id="68" name="object 68"/>
            <p:cNvSpPr/>
            <p:nvPr/>
          </p:nvSpPr>
          <p:spPr>
            <a:xfrm>
              <a:off x="8090154" y="1578102"/>
              <a:ext cx="2212848" cy="221437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449818" y="2907030"/>
              <a:ext cx="2214880" cy="2214880"/>
            </a:xfrm>
            <a:custGeom>
              <a:avLst/>
              <a:gdLst/>
              <a:ahLst/>
              <a:cxnLst/>
              <a:rect l="l" t="t" r="r" b="b"/>
              <a:pathLst>
                <a:path w="2214879" h="2214879">
                  <a:moveTo>
                    <a:pt x="1992883" y="0"/>
                  </a:moveTo>
                  <a:lnTo>
                    <a:pt x="221487" y="0"/>
                  </a:lnTo>
                  <a:lnTo>
                    <a:pt x="176857" y="4500"/>
                  </a:lnTo>
                  <a:lnTo>
                    <a:pt x="135284" y="17408"/>
                  </a:lnTo>
                  <a:lnTo>
                    <a:pt x="97662" y="37832"/>
                  </a:lnTo>
                  <a:lnTo>
                    <a:pt x="64881" y="64881"/>
                  </a:lnTo>
                  <a:lnTo>
                    <a:pt x="37832" y="97662"/>
                  </a:lnTo>
                  <a:lnTo>
                    <a:pt x="17408" y="135284"/>
                  </a:lnTo>
                  <a:lnTo>
                    <a:pt x="4500" y="176857"/>
                  </a:lnTo>
                  <a:lnTo>
                    <a:pt x="0" y="221487"/>
                  </a:lnTo>
                  <a:lnTo>
                    <a:pt x="0" y="1992884"/>
                  </a:lnTo>
                  <a:lnTo>
                    <a:pt x="4500" y="2037514"/>
                  </a:lnTo>
                  <a:lnTo>
                    <a:pt x="17408" y="2079087"/>
                  </a:lnTo>
                  <a:lnTo>
                    <a:pt x="37832" y="2116709"/>
                  </a:lnTo>
                  <a:lnTo>
                    <a:pt x="64881" y="2149490"/>
                  </a:lnTo>
                  <a:lnTo>
                    <a:pt x="97662" y="2176539"/>
                  </a:lnTo>
                  <a:lnTo>
                    <a:pt x="135284" y="2196963"/>
                  </a:lnTo>
                  <a:lnTo>
                    <a:pt x="176857" y="2209871"/>
                  </a:lnTo>
                  <a:lnTo>
                    <a:pt x="221487" y="2214372"/>
                  </a:lnTo>
                  <a:lnTo>
                    <a:pt x="1992883" y="2214372"/>
                  </a:lnTo>
                  <a:lnTo>
                    <a:pt x="2037514" y="2209871"/>
                  </a:lnTo>
                  <a:lnTo>
                    <a:pt x="2079087" y="2196963"/>
                  </a:lnTo>
                  <a:lnTo>
                    <a:pt x="2116709" y="2176539"/>
                  </a:lnTo>
                  <a:lnTo>
                    <a:pt x="2149490" y="2149490"/>
                  </a:lnTo>
                  <a:lnTo>
                    <a:pt x="2176539" y="2116709"/>
                  </a:lnTo>
                  <a:lnTo>
                    <a:pt x="2196963" y="2079087"/>
                  </a:lnTo>
                  <a:lnTo>
                    <a:pt x="2209871" y="2037514"/>
                  </a:lnTo>
                  <a:lnTo>
                    <a:pt x="2214372" y="1992884"/>
                  </a:lnTo>
                  <a:lnTo>
                    <a:pt x="2214372" y="221487"/>
                  </a:lnTo>
                  <a:lnTo>
                    <a:pt x="2209871" y="176857"/>
                  </a:lnTo>
                  <a:lnTo>
                    <a:pt x="2196963" y="135284"/>
                  </a:lnTo>
                  <a:lnTo>
                    <a:pt x="2176539" y="97662"/>
                  </a:lnTo>
                  <a:lnTo>
                    <a:pt x="2149490" y="64881"/>
                  </a:lnTo>
                  <a:lnTo>
                    <a:pt x="2116709" y="37832"/>
                  </a:lnTo>
                  <a:lnTo>
                    <a:pt x="2079087" y="17408"/>
                  </a:lnTo>
                  <a:lnTo>
                    <a:pt x="2037514" y="4500"/>
                  </a:lnTo>
                  <a:lnTo>
                    <a:pt x="1992883" y="0"/>
                  </a:lnTo>
                  <a:close/>
                </a:path>
              </a:pathLst>
            </a:custGeom>
            <a:solidFill>
              <a:srgbClr val="1C3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449818" y="2907030"/>
              <a:ext cx="2214880" cy="2214880"/>
            </a:xfrm>
            <a:custGeom>
              <a:avLst/>
              <a:gdLst/>
              <a:ahLst/>
              <a:cxnLst/>
              <a:rect l="l" t="t" r="r" b="b"/>
              <a:pathLst>
                <a:path w="2214879" h="2214879">
                  <a:moveTo>
                    <a:pt x="0" y="221487"/>
                  </a:moveTo>
                  <a:lnTo>
                    <a:pt x="4500" y="176857"/>
                  </a:lnTo>
                  <a:lnTo>
                    <a:pt x="17408" y="135284"/>
                  </a:lnTo>
                  <a:lnTo>
                    <a:pt x="37832" y="97662"/>
                  </a:lnTo>
                  <a:lnTo>
                    <a:pt x="64881" y="64881"/>
                  </a:lnTo>
                  <a:lnTo>
                    <a:pt x="97662" y="37832"/>
                  </a:lnTo>
                  <a:lnTo>
                    <a:pt x="135284" y="17408"/>
                  </a:lnTo>
                  <a:lnTo>
                    <a:pt x="176857" y="4500"/>
                  </a:lnTo>
                  <a:lnTo>
                    <a:pt x="221487" y="0"/>
                  </a:lnTo>
                  <a:lnTo>
                    <a:pt x="1992883" y="0"/>
                  </a:lnTo>
                  <a:lnTo>
                    <a:pt x="2037514" y="4500"/>
                  </a:lnTo>
                  <a:lnTo>
                    <a:pt x="2079087" y="17408"/>
                  </a:lnTo>
                  <a:lnTo>
                    <a:pt x="2116709" y="37832"/>
                  </a:lnTo>
                  <a:lnTo>
                    <a:pt x="2149490" y="64881"/>
                  </a:lnTo>
                  <a:lnTo>
                    <a:pt x="2176539" y="97662"/>
                  </a:lnTo>
                  <a:lnTo>
                    <a:pt x="2196963" y="135284"/>
                  </a:lnTo>
                  <a:lnTo>
                    <a:pt x="2209871" y="176857"/>
                  </a:lnTo>
                  <a:lnTo>
                    <a:pt x="2214372" y="221487"/>
                  </a:lnTo>
                  <a:lnTo>
                    <a:pt x="2214372" y="1992884"/>
                  </a:lnTo>
                  <a:lnTo>
                    <a:pt x="2209871" y="2037514"/>
                  </a:lnTo>
                  <a:lnTo>
                    <a:pt x="2196963" y="2079087"/>
                  </a:lnTo>
                  <a:lnTo>
                    <a:pt x="2176539" y="2116709"/>
                  </a:lnTo>
                  <a:lnTo>
                    <a:pt x="2149490" y="2149490"/>
                  </a:lnTo>
                  <a:lnTo>
                    <a:pt x="2116709" y="2176539"/>
                  </a:lnTo>
                  <a:lnTo>
                    <a:pt x="2079087" y="2196963"/>
                  </a:lnTo>
                  <a:lnTo>
                    <a:pt x="2037514" y="2209871"/>
                  </a:lnTo>
                  <a:lnTo>
                    <a:pt x="1992883" y="2214372"/>
                  </a:lnTo>
                  <a:lnTo>
                    <a:pt x="221487" y="2214372"/>
                  </a:lnTo>
                  <a:lnTo>
                    <a:pt x="176857" y="2209871"/>
                  </a:lnTo>
                  <a:lnTo>
                    <a:pt x="135284" y="2196963"/>
                  </a:lnTo>
                  <a:lnTo>
                    <a:pt x="97662" y="2176539"/>
                  </a:lnTo>
                  <a:lnTo>
                    <a:pt x="64881" y="2149490"/>
                  </a:lnTo>
                  <a:lnTo>
                    <a:pt x="37832" y="2116709"/>
                  </a:lnTo>
                  <a:lnTo>
                    <a:pt x="17408" y="2079087"/>
                  </a:lnTo>
                  <a:lnTo>
                    <a:pt x="4500" y="2037514"/>
                  </a:lnTo>
                  <a:lnTo>
                    <a:pt x="0" y="1992884"/>
                  </a:lnTo>
                  <a:lnTo>
                    <a:pt x="0" y="22148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81644" y="3125736"/>
              <a:ext cx="1207770" cy="3421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609711" y="3141091"/>
              <a:ext cx="1154430" cy="288290"/>
            </a:xfrm>
            <a:custGeom>
              <a:avLst/>
              <a:gdLst/>
              <a:ahLst/>
              <a:cxnLst/>
              <a:rect l="l" t="t" r="r" b="b"/>
              <a:pathLst>
                <a:path w="1154429" h="288289">
                  <a:moveTo>
                    <a:pt x="1138809" y="78359"/>
                  </a:moveTo>
                  <a:lnTo>
                    <a:pt x="893572" y="78359"/>
                  </a:lnTo>
                  <a:lnTo>
                    <a:pt x="893572" y="284353"/>
                  </a:lnTo>
                  <a:lnTo>
                    <a:pt x="930148" y="284353"/>
                  </a:lnTo>
                  <a:lnTo>
                    <a:pt x="930148" y="269494"/>
                  </a:lnTo>
                  <a:lnTo>
                    <a:pt x="1138809" y="269494"/>
                  </a:lnTo>
                  <a:lnTo>
                    <a:pt x="1138809" y="237744"/>
                  </a:lnTo>
                  <a:lnTo>
                    <a:pt x="930148" y="237744"/>
                  </a:lnTo>
                  <a:lnTo>
                    <a:pt x="930148" y="110109"/>
                  </a:lnTo>
                  <a:lnTo>
                    <a:pt x="1138809" y="110109"/>
                  </a:lnTo>
                  <a:lnTo>
                    <a:pt x="1138809" y="78359"/>
                  </a:lnTo>
                  <a:close/>
                </a:path>
                <a:path w="1154429" h="288289">
                  <a:moveTo>
                    <a:pt x="1138809" y="269494"/>
                  </a:moveTo>
                  <a:lnTo>
                    <a:pt x="1102233" y="269494"/>
                  </a:lnTo>
                  <a:lnTo>
                    <a:pt x="1102233" y="284353"/>
                  </a:lnTo>
                  <a:lnTo>
                    <a:pt x="1138809" y="284353"/>
                  </a:lnTo>
                  <a:lnTo>
                    <a:pt x="1138809" y="269494"/>
                  </a:lnTo>
                  <a:close/>
                </a:path>
                <a:path w="1154429" h="288289">
                  <a:moveTo>
                    <a:pt x="991362" y="110109"/>
                  </a:moveTo>
                  <a:lnTo>
                    <a:pt x="955294" y="110109"/>
                  </a:lnTo>
                  <a:lnTo>
                    <a:pt x="955294" y="237744"/>
                  </a:lnTo>
                  <a:lnTo>
                    <a:pt x="991362" y="237744"/>
                  </a:lnTo>
                  <a:lnTo>
                    <a:pt x="991362" y="214122"/>
                  </a:lnTo>
                  <a:lnTo>
                    <a:pt x="1075563" y="214122"/>
                  </a:lnTo>
                  <a:lnTo>
                    <a:pt x="1075563" y="185166"/>
                  </a:lnTo>
                  <a:lnTo>
                    <a:pt x="991362" y="185166"/>
                  </a:lnTo>
                  <a:lnTo>
                    <a:pt x="991362" y="162051"/>
                  </a:lnTo>
                  <a:lnTo>
                    <a:pt x="1075563" y="162051"/>
                  </a:lnTo>
                  <a:lnTo>
                    <a:pt x="1075563" y="133223"/>
                  </a:lnTo>
                  <a:lnTo>
                    <a:pt x="991362" y="133223"/>
                  </a:lnTo>
                  <a:lnTo>
                    <a:pt x="991362" y="110109"/>
                  </a:lnTo>
                  <a:close/>
                </a:path>
                <a:path w="1154429" h="288289">
                  <a:moveTo>
                    <a:pt x="1075563" y="214122"/>
                  </a:moveTo>
                  <a:lnTo>
                    <a:pt x="1039622" y="214122"/>
                  </a:lnTo>
                  <a:lnTo>
                    <a:pt x="1039622" y="237744"/>
                  </a:lnTo>
                  <a:lnTo>
                    <a:pt x="1075563" y="237744"/>
                  </a:lnTo>
                  <a:lnTo>
                    <a:pt x="1075563" y="214122"/>
                  </a:lnTo>
                  <a:close/>
                </a:path>
                <a:path w="1154429" h="288289">
                  <a:moveTo>
                    <a:pt x="1138809" y="110109"/>
                  </a:moveTo>
                  <a:lnTo>
                    <a:pt x="1102233" y="110109"/>
                  </a:lnTo>
                  <a:lnTo>
                    <a:pt x="1102233" y="237744"/>
                  </a:lnTo>
                  <a:lnTo>
                    <a:pt x="1138809" y="237744"/>
                  </a:lnTo>
                  <a:lnTo>
                    <a:pt x="1138809" y="110109"/>
                  </a:lnTo>
                  <a:close/>
                </a:path>
                <a:path w="1154429" h="288289">
                  <a:moveTo>
                    <a:pt x="1075563" y="162051"/>
                  </a:moveTo>
                  <a:lnTo>
                    <a:pt x="1039622" y="162051"/>
                  </a:lnTo>
                  <a:lnTo>
                    <a:pt x="1039622" y="185166"/>
                  </a:lnTo>
                  <a:lnTo>
                    <a:pt x="1075563" y="185166"/>
                  </a:lnTo>
                  <a:lnTo>
                    <a:pt x="1075563" y="162051"/>
                  </a:lnTo>
                  <a:close/>
                </a:path>
                <a:path w="1154429" h="288289">
                  <a:moveTo>
                    <a:pt x="1075563" y="110109"/>
                  </a:moveTo>
                  <a:lnTo>
                    <a:pt x="1039622" y="110109"/>
                  </a:lnTo>
                  <a:lnTo>
                    <a:pt x="1039622" y="133223"/>
                  </a:lnTo>
                  <a:lnTo>
                    <a:pt x="1075563" y="133223"/>
                  </a:lnTo>
                  <a:lnTo>
                    <a:pt x="1075563" y="110109"/>
                  </a:lnTo>
                  <a:close/>
                </a:path>
                <a:path w="1154429" h="288289">
                  <a:moveTo>
                    <a:pt x="1032383" y="50037"/>
                  </a:moveTo>
                  <a:lnTo>
                    <a:pt x="984123" y="50037"/>
                  </a:lnTo>
                  <a:lnTo>
                    <a:pt x="981439" y="57749"/>
                  </a:lnTo>
                  <a:lnTo>
                    <a:pt x="978963" y="64627"/>
                  </a:lnTo>
                  <a:lnTo>
                    <a:pt x="976354" y="71594"/>
                  </a:lnTo>
                  <a:lnTo>
                    <a:pt x="973709" y="78359"/>
                  </a:lnTo>
                  <a:lnTo>
                    <a:pt x="1019302" y="78359"/>
                  </a:lnTo>
                  <a:lnTo>
                    <a:pt x="1022399" y="71933"/>
                  </a:lnTo>
                  <a:lnTo>
                    <a:pt x="1025604" y="65055"/>
                  </a:lnTo>
                  <a:lnTo>
                    <a:pt x="1028928" y="57749"/>
                  </a:lnTo>
                  <a:lnTo>
                    <a:pt x="1032383" y="50037"/>
                  </a:lnTo>
                  <a:close/>
                </a:path>
                <a:path w="1154429" h="288289">
                  <a:moveTo>
                    <a:pt x="1153922" y="18034"/>
                  </a:moveTo>
                  <a:lnTo>
                    <a:pt x="878205" y="18034"/>
                  </a:lnTo>
                  <a:lnTo>
                    <a:pt x="878205" y="50037"/>
                  </a:lnTo>
                  <a:lnTo>
                    <a:pt x="1153922" y="50037"/>
                  </a:lnTo>
                  <a:lnTo>
                    <a:pt x="1153922" y="18034"/>
                  </a:lnTo>
                  <a:close/>
                </a:path>
                <a:path w="1154429" h="288289">
                  <a:moveTo>
                    <a:pt x="851189" y="272034"/>
                  </a:moveTo>
                  <a:lnTo>
                    <a:pt x="816991" y="272034"/>
                  </a:lnTo>
                  <a:lnTo>
                    <a:pt x="832104" y="287782"/>
                  </a:lnTo>
                  <a:lnTo>
                    <a:pt x="851189" y="272034"/>
                  </a:lnTo>
                  <a:close/>
                </a:path>
                <a:path w="1154429" h="288289">
                  <a:moveTo>
                    <a:pt x="738632" y="206375"/>
                  </a:moveTo>
                  <a:lnTo>
                    <a:pt x="692912" y="206375"/>
                  </a:lnTo>
                  <a:lnTo>
                    <a:pt x="680648" y="221309"/>
                  </a:lnTo>
                  <a:lnTo>
                    <a:pt x="668623" y="233934"/>
                  </a:lnTo>
                  <a:lnTo>
                    <a:pt x="656836" y="244272"/>
                  </a:lnTo>
                  <a:lnTo>
                    <a:pt x="645287" y="252349"/>
                  </a:lnTo>
                  <a:lnTo>
                    <a:pt x="661289" y="283210"/>
                  </a:lnTo>
                  <a:lnTo>
                    <a:pt x="677955" y="280660"/>
                  </a:lnTo>
                  <a:lnTo>
                    <a:pt x="709469" y="277955"/>
                  </a:lnTo>
                  <a:lnTo>
                    <a:pt x="755818" y="275083"/>
                  </a:lnTo>
                  <a:lnTo>
                    <a:pt x="816991" y="272034"/>
                  </a:lnTo>
                  <a:lnTo>
                    <a:pt x="851189" y="272034"/>
                  </a:lnTo>
                  <a:lnTo>
                    <a:pt x="860425" y="264413"/>
                  </a:lnTo>
                  <a:lnTo>
                    <a:pt x="847522" y="251987"/>
                  </a:lnTo>
                  <a:lnTo>
                    <a:pt x="839030" y="244094"/>
                  </a:lnTo>
                  <a:lnTo>
                    <a:pt x="707009" y="244094"/>
                  </a:lnTo>
                  <a:lnTo>
                    <a:pt x="714200" y="235664"/>
                  </a:lnTo>
                  <a:lnTo>
                    <a:pt x="721868" y="226568"/>
                  </a:lnTo>
                  <a:lnTo>
                    <a:pt x="730011" y="216804"/>
                  </a:lnTo>
                  <a:lnTo>
                    <a:pt x="738632" y="206375"/>
                  </a:lnTo>
                  <a:close/>
                </a:path>
                <a:path w="1154429" h="288289">
                  <a:moveTo>
                    <a:pt x="850392" y="14605"/>
                  </a:moveTo>
                  <a:lnTo>
                    <a:pt x="606933" y="14605"/>
                  </a:lnTo>
                  <a:lnTo>
                    <a:pt x="606933" y="105156"/>
                  </a:lnTo>
                  <a:lnTo>
                    <a:pt x="606432" y="136519"/>
                  </a:lnTo>
                  <a:lnTo>
                    <a:pt x="603003" y="184005"/>
                  </a:lnTo>
                  <a:lnTo>
                    <a:pt x="592185" y="225805"/>
                  </a:lnTo>
                  <a:lnTo>
                    <a:pt x="581533" y="248412"/>
                  </a:lnTo>
                  <a:lnTo>
                    <a:pt x="588512" y="255438"/>
                  </a:lnTo>
                  <a:lnTo>
                    <a:pt x="595931" y="263382"/>
                  </a:lnTo>
                  <a:lnTo>
                    <a:pt x="603803" y="272254"/>
                  </a:lnTo>
                  <a:lnTo>
                    <a:pt x="612140" y="282067"/>
                  </a:lnTo>
                  <a:lnTo>
                    <a:pt x="622952" y="263328"/>
                  </a:lnTo>
                  <a:lnTo>
                    <a:pt x="631396" y="244459"/>
                  </a:lnTo>
                  <a:lnTo>
                    <a:pt x="637482" y="225470"/>
                  </a:lnTo>
                  <a:lnTo>
                    <a:pt x="641223" y="206375"/>
                  </a:lnTo>
                  <a:lnTo>
                    <a:pt x="864743" y="206375"/>
                  </a:lnTo>
                  <a:lnTo>
                    <a:pt x="864743" y="173736"/>
                  </a:lnTo>
                  <a:lnTo>
                    <a:pt x="644652" y="173736"/>
                  </a:lnTo>
                  <a:lnTo>
                    <a:pt x="645580" y="158305"/>
                  </a:lnTo>
                  <a:lnTo>
                    <a:pt x="646271" y="141160"/>
                  </a:lnTo>
                  <a:lnTo>
                    <a:pt x="646723" y="122300"/>
                  </a:lnTo>
                  <a:lnTo>
                    <a:pt x="646938" y="101726"/>
                  </a:lnTo>
                  <a:lnTo>
                    <a:pt x="850392" y="101726"/>
                  </a:lnTo>
                  <a:lnTo>
                    <a:pt x="850392" y="69214"/>
                  </a:lnTo>
                  <a:lnTo>
                    <a:pt x="646938" y="69214"/>
                  </a:lnTo>
                  <a:lnTo>
                    <a:pt x="646938" y="47244"/>
                  </a:lnTo>
                  <a:lnTo>
                    <a:pt x="850392" y="47244"/>
                  </a:lnTo>
                  <a:lnTo>
                    <a:pt x="850392" y="14605"/>
                  </a:lnTo>
                  <a:close/>
                </a:path>
                <a:path w="1154429" h="288289">
                  <a:moveTo>
                    <a:pt x="797052" y="206375"/>
                  </a:moveTo>
                  <a:lnTo>
                    <a:pt x="783463" y="206375"/>
                  </a:lnTo>
                  <a:lnTo>
                    <a:pt x="765556" y="221234"/>
                  </a:lnTo>
                  <a:lnTo>
                    <a:pt x="785876" y="241046"/>
                  </a:lnTo>
                  <a:lnTo>
                    <a:pt x="707009" y="244094"/>
                  </a:lnTo>
                  <a:lnTo>
                    <a:pt x="839030" y="244094"/>
                  </a:lnTo>
                  <a:lnTo>
                    <a:pt x="832643" y="238156"/>
                  </a:lnTo>
                  <a:lnTo>
                    <a:pt x="815812" y="222944"/>
                  </a:lnTo>
                  <a:lnTo>
                    <a:pt x="797052" y="206375"/>
                  </a:lnTo>
                  <a:close/>
                </a:path>
                <a:path w="1154429" h="288289">
                  <a:moveTo>
                    <a:pt x="844169" y="120650"/>
                  </a:moveTo>
                  <a:lnTo>
                    <a:pt x="660654" y="120650"/>
                  </a:lnTo>
                  <a:lnTo>
                    <a:pt x="660654" y="153162"/>
                  </a:lnTo>
                  <a:lnTo>
                    <a:pt x="844169" y="153162"/>
                  </a:lnTo>
                  <a:lnTo>
                    <a:pt x="844169" y="120650"/>
                  </a:lnTo>
                  <a:close/>
                </a:path>
                <a:path w="1154429" h="288289">
                  <a:moveTo>
                    <a:pt x="850392" y="47244"/>
                  </a:moveTo>
                  <a:lnTo>
                    <a:pt x="810387" y="47244"/>
                  </a:lnTo>
                  <a:lnTo>
                    <a:pt x="810387" y="69214"/>
                  </a:lnTo>
                  <a:lnTo>
                    <a:pt x="850392" y="69214"/>
                  </a:lnTo>
                  <a:lnTo>
                    <a:pt x="850392" y="47244"/>
                  </a:lnTo>
                  <a:close/>
                </a:path>
                <a:path w="1154429" h="288289">
                  <a:moveTo>
                    <a:pt x="431292" y="235458"/>
                  </a:moveTo>
                  <a:lnTo>
                    <a:pt x="434292" y="246959"/>
                  </a:lnTo>
                  <a:lnTo>
                    <a:pt x="437007" y="258032"/>
                  </a:lnTo>
                  <a:lnTo>
                    <a:pt x="439435" y="268676"/>
                  </a:lnTo>
                  <a:lnTo>
                    <a:pt x="441579" y="278892"/>
                  </a:lnTo>
                  <a:lnTo>
                    <a:pt x="465365" y="278580"/>
                  </a:lnTo>
                  <a:lnTo>
                    <a:pt x="510032" y="276098"/>
                  </a:lnTo>
                  <a:lnTo>
                    <a:pt x="544274" y="248015"/>
                  </a:lnTo>
                  <a:lnTo>
                    <a:pt x="546698" y="237489"/>
                  </a:lnTo>
                  <a:lnTo>
                    <a:pt x="483489" y="237489"/>
                  </a:lnTo>
                  <a:lnTo>
                    <a:pt x="472154" y="237368"/>
                  </a:lnTo>
                  <a:lnTo>
                    <a:pt x="459676" y="236997"/>
                  </a:lnTo>
                  <a:lnTo>
                    <a:pt x="446055" y="236364"/>
                  </a:lnTo>
                  <a:lnTo>
                    <a:pt x="431292" y="235458"/>
                  </a:lnTo>
                  <a:close/>
                </a:path>
                <a:path w="1154429" h="288289">
                  <a:moveTo>
                    <a:pt x="497586" y="138049"/>
                  </a:moveTo>
                  <a:lnTo>
                    <a:pt x="451056" y="154078"/>
                  </a:lnTo>
                  <a:lnTo>
                    <a:pt x="402335" y="169799"/>
                  </a:lnTo>
                  <a:lnTo>
                    <a:pt x="351424" y="185233"/>
                  </a:lnTo>
                  <a:lnTo>
                    <a:pt x="298323" y="200406"/>
                  </a:lnTo>
                  <a:lnTo>
                    <a:pt x="313182" y="244094"/>
                  </a:lnTo>
                  <a:lnTo>
                    <a:pt x="455467" y="194123"/>
                  </a:lnTo>
                  <a:lnTo>
                    <a:pt x="498094" y="178688"/>
                  </a:lnTo>
                  <a:lnTo>
                    <a:pt x="497853" y="165945"/>
                  </a:lnTo>
                  <a:lnTo>
                    <a:pt x="497726" y="156972"/>
                  </a:lnTo>
                  <a:lnTo>
                    <a:pt x="497606" y="144145"/>
                  </a:lnTo>
                  <a:lnTo>
                    <a:pt x="497586" y="138049"/>
                  </a:lnTo>
                  <a:close/>
                </a:path>
                <a:path w="1154429" h="288289">
                  <a:moveTo>
                    <a:pt x="552704" y="22351"/>
                  </a:moveTo>
                  <a:lnTo>
                    <a:pt x="307467" y="22351"/>
                  </a:lnTo>
                  <a:lnTo>
                    <a:pt x="307467" y="60579"/>
                  </a:lnTo>
                  <a:lnTo>
                    <a:pt x="509778" y="60579"/>
                  </a:lnTo>
                  <a:lnTo>
                    <a:pt x="509154" y="122682"/>
                  </a:lnTo>
                  <a:lnTo>
                    <a:pt x="508174" y="172370"/>
                  </a:lnTo>
                  <a:lnTo>
                    <a:pt x="505333" y="220725"/>
                  </a:lnTo>
                  <a:lnTo>
                    <a:pt x="483489" y="237489"/>
                  </a:lnTo>
                  <a:lnTo>
                    <a:pt x="546698" y="237489"/>
                  </a:lnTo>
                  <a:lnTo>
                    <a:pt x="550367" y="145649"/>
                  </a:lnTo>
                  <a:lnTo>
                    <a:pt x="551942" y="80438"/>
                  </a:lnTo>
                  <a:lnTo>
                    <a:pt x="552418" y="50686"/>
                  </a:lnTo>
                  <a:lnTo>
                    <a:pt x="552704" y="22351"/>
                  </a:lnTo>
                  <a:close/>
                </a:path>
                <a:path w="1154429" h="288289">
                  <a:moveTo>
                    <a:pt x="367538" y="67437"/>
                  </a:moveTo>
                  <a:lnTo>
                    <a:pt x="344043" y="97536"/>
                  </a:lnTo>
                  <a:lnTo>
                    <a:pt x="362069" y="111752"/>
                  </a:lnTo>
                  <a:lnTo>
                    <a:pt x="380142" y="126396"/>
                  </a:lnTo>
                  <a:lnTo>
                    <a:pt x="398264" y="141470"/>
                  </a:lnTo>
                  <a:lnTo>
                    <a:pt x="416433" y="156972"/>
                  </a:lnTo>
                  <a:lnTo>
                    <a:pt x="444627" y="122682"/>
                  </a:lnTo>
                  <a:lnTo>
                    <a:pt x="427938" y="110085"/>
                  </a:lnTo>
                  <a:lnTo>
                    <a:pt x="409511" y="96678"/>
                  </a:lnTo>
                  <a:lnTo>
                    <a:pt x="389370" y="82462"/>
                  </a:lnTo>
                  <a:lnTo>
                    <a:pt x="367538" y="67437"/>
                  </a:lnTo>
                  <a:close/>
                </a:path>
                <a:path w="1154429" h="288289">
                  <a:moveTo>
                    <a:pt x="65150" y="245491"/>
                  </a:moveTo>
                  <a:lnTo>
                    <a:pt x="67911" y="254635"/>
                  </a:lnTo>
                  <a:lnTo>
                    <a:pt x="70469" y="263969"/>
                  </a:lnTo>
                  <a:lnTo>
                    <a:pt x="72812" y="273494"/>
                  </a:lnTo>
                  <a:lnTo>
                    <a:pt x="74930" y="283210"/>
                  </a:lnTo>
                  <a:lnTo>
                    <a:pt x="121412" y="283083"/>
                  </a:lnTo>
                  <a:lnTo>
                    <a:pt x="159900" y="265854"/>
                  </a:lnTo>
                  <a:lnTo>
                    <a:pt x="165712" y="246634"/>
                  </a:lnTo>
                  <a:lnTo>
                    <a:pt x="104902" y="246634"/>
                  </a:lnTo>
                  <a:lnTo>
                    <a:pt x="95690" y="246562"/>
                  </a:lnTo>
                  <a:lnTo>
                    <a:pt x="85979" y="246348"/>
                  </a:lnTo>
                  <a:lnTo>
                    <a:pt x="75791" y="245991"/>
                  </a:lnTo>
                  <a:lnTo>
                    <a:pt x="65150" y="245491"/>
                  </a:lnTo>
                  <a:close/>
                </a:path>
                <a:path w="1154429" h="288289">
                  <a:moveTo>
                    <a:pt x="166116" y="212089"/>
                  </a:moveTo>
                  <a:lnTo>
                    <a:pt x="124968" y="212089"/>
                  </a:lnTo>
                  <a:lnTo>
                    <a:pt x="124968" y="229235"/>
                  </a:lnTo>
                  <a:lnTo>
                    <a:pt x="123707" y="236829"/>
                  </a:lnTo>
                  <a:lnTo>
                    <a:pt x="119935" y="242268"/>
                  </a:lnTo>
                  <a:lnTo>
                    <a:pt x="113663" y="245540"/>
                  </a:lnTo>
                  <a:lnTo>
                    <a:pt x="104902" y="246634"/>
                  </a:lnTo>
                  <a:lnTo>
                    <a:pt x="165712" y="246634"/>
                  </a:lnTo>
                  <a:lnTo>
                    <a:pt x="166034" y="242268"/>
                  </a:lnTo>
                  <a:lnTo>
                    <a:pt x="166116" y="212089"/>
                  </a:lnTo>
                  <a:close/>
                </a:path>
                <a:path w="1154429" h="288289">
                  <a:moveTo>
                    <a:pt x="276987" y="176657"/>
                  </a:moveTo>
                  <a:lnTo>
                    <a:pt x="0" y="176657"/>
                  </a:lnTo>
                  <a:lnTo>
                    <a:pt x="0" y="212089"/>
                  </a:lnTo>
                  <a:lnTo>
                    <a:pt x="276987" y="212089"/>
                  </a:lnTo>
                  <a:lnTo>
                    <a:pt x="276987" y="176657"/>
                  </a:lnTo>
                  <a:close/>
                </a:path>
                <a:path w="1154429" h="288289">
                  <a:moveTo>
                    <a:pt x="219456" y="109474"/>
                  </a:moveTo>
                  <a:lnTo>
                    <a:pt x="58674" y="109474"/>
                  </a:lnTo>
                  <a:lnTo>
                    <a:pt x="58674" y="144399"/>
                  </a:lnTo>
                  <a:lnTo>
                    <a:pt x="163195" y="144399"/>
                  </a:lnTo>
                  <a:lnTo>
                    <a:pt x="124968" y="169163"/>
                  </a:lnTo>
                  <a:lnTo>
                    <a:pt x="124968" y="176657"/>
                  </a:lnTo>
                  <a:lnTo>
                    <a:pt x="170307" y="176657"/>
                  </a:lnTo>
                  <a:lnTo>
                    <a:pt x="219456" y="144018"/>
                  </a:lnTo>
                  <a:lnTo>
                    <a:pt x="219456" y="109474"/>
                  </a:lnTo>
                  <a:close/>
                </a:path>
                <a:path w="1154429" h="288289">
                  <a:moveTo>
                    <a:pt x="271525" y="54356"/>
                  </a:moveTo>
                  <a:lnTo>
                    <a:pt x="4953" y="54356"/>
                  </a:lnTo>
                  <a:lnTo>
                    <a:pt x="4953" y="124587"/>
                  </a:lnTo>
                  <a:lnTo>
                    <a:pt x="44958" y="124587"/>
                  </a:lnTo>
                  <a:lnTo>
                    <a:pt x="44958" y="89154"/>
                  </a:lnTo>
                  <a:lnTo>
                    <a:pt x="271525" y="89154"/>
                  </a:lnTo>
                  <a:lnTo>
                    <a:pt x="271525" y="54356"/>
                  </a:lnTo>
                  <a:close/>
                </a:path>
                <a:path w="1154429" h="288289">
                  <a:moveTo>
                    <a:pt x="271525" y="89154"/>
                  </a:moveTo>
                  <a:lnTo>
                    <a:pt x="231521" y="89154"/>
                  </a:lnTo>
                  <a:lnTo>
                    <a:pt x="231521" y="124587"/>
                  </a:lnTo>
                  <a:lnTo>
                    <a:pt x="271525" y="124587"/>
                  </a:lnTo>
                  <a:lnTo>
                    <a:pt x="271525" y="89154"/>
                  </a:lnTo>
                  <a:close/>
                </a:path>
                <a:path w="1154429" h="288289">
                  <a:moveTo>
                    <a:pt x="57150" y="2286"/>
                  </a:moveTo>
                  <a:lnTo>
                    <a:pt x="27178" y="22606"/>
                  </a:lnTo>
                  <a:lnTo>
                    <a:pt x="33150" y="30013"/>
                  </a:lnTo>
                  <a:lnTo>
                    <a:pt x="39243" y="37766"/>
                  </a:lnTo>
                  <a:lnTo>
                    <a:pt x="45430" y="45876"/>
                  </a:lnTo>
                  <a:lnTo>
                    <a:pt x="51689" y="54356"/>
                  </a:lnTo>
                  <a:lnTo>
                    <a:pt x="79375" y="54356"/>
                  </a:lnTo>
                  <a:lnTo>
                    <a:pt x="92075" y="45720"/>
                  </a:lnTo>
                  <a:lnTo>
                    <a:pt x="83242" y="34004"/>
                  </a:lnTo>
                  <a:lnTo>
                    <a:pt x="74469" y="22860"/>
                  </a:lnTo>
                  <a:lnTo>
                    <a:pt x="65768" y="12287"/>
                  </a:lnTo>
                  <a:lnTo>
                    <a:pt x="57150" y="2286"/>
                  </a:lnTo>
                  <a:close/>
                </a:path>
                <a:path w="1154429" h="288289">
                  <a:moveTo>
                    <a:pt x="139827" y="0"/>
                  </a:moveTo>
                  <a:lnTo>
                    <a:pt x="104902" y="15494"/>
                  </a:lnTo>
                  <a:lnTo>
                    <a:pt x="110089" y="23852"/>
                  </a:lnTo>
                  <a:lnTo>
                    <a:pt x="115538" y="33115"/>
                  </a:lnTo>
                  <a:lnTo>
                    <a:pt x="121225" y="43283"/>
                  </a:lnTo>
                  <a:lnTo>
                    <a:pt x="127127" y="54356"/>
                  </a:lnTo>
                  <a:lnTo>
                    <a:pt x="146939" y="54356"/>
                  </a:lnTo>
                  <a:lnTo>
                    <a:pt x="166624" y="45212"/>
                  </a:lnTo>
                  <a:lnTo>
                    <a:pt x="159168" y="31968"/>
                  </a:lnTo>
                  <a:lnTo>
                    <a:pt x="152225" y="20034"/>
                  </a:lnTo>
                  <a:lnTo>
                    <a:pt x="145782" y="9386"/>
                  </a:lnTo>
                  <a:lnTo>
                    <a:pt x="139827" y="0"/>
                  </a:lnTo>
                  <a:close/>
                </a:path>
                <a:path w="1154429" h="288289">
                  <a:moveTo>
                    <a:pt x="214884" y="5461"/>
                  </a:moveTo>
                  <a:lnTo>
                    <a:pt x="207815" y="16297"/>
                  </a:lnTo>
                  <a:lnTo>
                    <a:pt x="199961" y="28051"/>
                  </a:lnTo>
                  <a:lnTo>
                    <a:pt x="191345" y="40733"/>
                  </a:lnTo>
                  <a:lnTo>
                    <a:pt x="181991" y="54356"/>
                  </a:lnTo>
                  <a:lnTo>
                    <a:pt x="230378" y="54356"/>
                  </a:lnTo>
                  <a:lnTo>
                    <a:pt x="253492" y="26670"/>
                  </a:lnTo>
                  <a:lnTo>
                    <a:pt x="214884" y="54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316720" y="3303143"/>
              <a:ext cx="332740" cy="82550"/>
            </a:xfrm>
            <a:custGeom>
              <a:avLst/>
              <a:gdLst/>
              <a:ahLst/>
              <a:cxnLst/>
              <a:rect l="l" t="t" r="r" b="b"/>
              <a:pathLst>
                <a:path w="332740" h="82550">
                  <a:moveTo>
                    <a:pt x="284352" y="52070"/>
                  </a:moveTo>
                  <a:lnTo>
                    <a:pt x="284352" y="75692"/>
                  </a:lnTo>
                  <a:lnTo>
                    <a:pt x="332612" y="75692"/>
                  </a:lnTo>
                  <a:lnTo>
                    <a:pt x="332612" y="52070"/>
                  </a:lnTo>
                  <a:lnTo>
                    <a:pt x="284352" y="52070"/>
                  </a:lnTo>
                  <a:close/>
                </a:path>
                <a:path w="332740" h="82550">
                  <a:moveTo>
                    <a:pt x="31623" y="44323"/>
                  </a:moveTo>
                  <a:lnTo>
                    <a:pt x="23002" y="54752"/>
                  </a:lnTo>
                  <a:lnTo>
                    <a:pt x="14858" y="64516"/>
                  </a:lnTo>
                  <a:lnTo>
                    <a:pt x="7191" y="73612"/>
                  </a:lnTo>
                  <a:lnTo>
                    <a:pt x="0" y="82042"/>
                  </a:lnTo>
                  <a:lnTo>
                    <a:pt x="78866" y="78994"/>
                  </a:lnTo>
                  <a:lnTo>
                    <a:pt x="58547" y="59182"/>
                  </a:lnTo>
                  <a:lnTo>
                    <a:pt x="76453" y="44323"/>
                  </a:lnTo>
                  <a:lnTo>
                    <a:pt x="31623" y="44323"/>
                  </a:lnTo>
                  <a:close/>
                </a:path>
                <a:path w="332740" h="82550">
                  <a:moveTo>
                    <a:pt x="284352" y="0"/>
                  </a:moveTo>
                  <a:lnTo>
                    <a:pt x="284352" y="23114"/>
                  </a:lnTo>
                  <a:lnTo>
                    <a:pt x="332612" y="23114"/>
                  </a:lnTo>
                  <a:lnTo>
                    <a:pt x="332612" y="0"/>
                  </a:lnTo>
                  <a:lnTo>
                    <a:pt x="284352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902700" y="3273806"/>
              <a:ext cx="210438" cy="11671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09711" y="3250565"/>
              <a:ext cx="1102360" cy="173990"/>
            </a:xfrm>
            <a:custGeom>
              <a:avLst/>
              <a:gdLst/>
              <a:ahLst/>
              <a:cxnLst/>
              <a:rect l="l" t="t" r="r" b="b"/>
              <a:pathLst>
                <a:path w="1102359" h="173989">
                  <a:moveTo>
                    <a:pt x="660654" y="11175"/>
                  </a:moveTo>
                  <a:lnTo>
                    <a:pt x="844169" y="11175"/>
                  </a:lnTo>
                  <a:lnTo>
                    <a:pt x="844169" y="43687"/>
                  </a:lnTo>
                  <a:lnTo>
                    <a:pt x="660654" y="43687"/>
                  </a:lnTo>
                  <a:lnTo>
                    <a:pt x="660654" y="11175"/>
                  </a:lnTo>
                  <a:close/>
                </a:path>
                <a:path w="1102359" h="173989">
                  <a:moveTo>
                    <a:pt x="1075563" y="635"/>
                  </a:moveTo>
                  <a:lnTo>
                    <a:pt x="1075563" y="128270"/>
                  </a:lnTo>
                  <a:lnTo>
                    <a:pt x="1102233" y="128270"/>
                  </a:lnTo>
                  <a:lnTo>
                    <a:pt x="1102233" y="635"/>
                  </a:lnTo>
                  <a:lnTo>
                    <a:pt x="1075563" y="635"/>
                  </a:lnTo>
                  <a:close/>
                </a:path>
                <a:path w="1102359" h="173989">
                  <a:moveTo>
                    <a:pt x="991362" y="635"/>
                  </a:moveTo>
                  <a:lnTo>
                    <a:pt x="991362" y="23749"/>
                  </a:lnTo>
                  <a:lnTo>
                    <a:pt x="1039622" y="23749"/>
                  </a:lnTo>
                  <a:lnTo>
                    <a:pt x="1039622" y="635"/>
                  </a:lnTo>
                  <a:lnTo>
                    <a:pt x="991362" y="635"/>
                  </a:lnTo>
                  <a:close/>
                </a:path>
                <a:path w="1102359" h="173989">
                  <a:moveTo>
                    <a:pt x="930148" y="635"/>
                  </a:moveTo>
                  <a:lnTo>
                    <a:pt x="930148" y="128270"/>
                  </a:lnTo>
                  <a:lnTo>
                    <a:pt x="955294" y="128270"/>
                  </a:lnTo>
                  <a:lnTo>
                    <a:pt x="955294" y="635"/>
                  </a:lnTo>
                  <a:lnTo>
                    <a:pt x="930148" y="635"/>
                  </a:lnTo>
                  <a:close/>
                </a:path>
                <a:path w="1102359" h="173989">
                  <a:moveTo>
                    <a:pt x="58674" y="0"/>
                  </a:moveTo>
                  <a:lnTo>
                    <a:pt x="219456" y="0"/>
                  </a:lnTo>
                  <a:lnTo>
                    <a:pt x="219456" y="34544"/>
                  </a:lnTo>
                  <a:lnTo>
                    <a:pt x="170307" y="67183"/>
                  </a:lnTo>
                  <a:lnTo>
                    <a:pt x="276987" y="67183"/>
                  </a:lnTo>
                  <a:lnTo>
                    <a:pt x="276987" y="102615"/>
                  </a:lnTo>
                  <a:lnTo>
                    <a:pt x="166116" y="102615"/>
                  </a:lnTo>
                  <a:lnTo>
                    <a:pt x="166116" y="131699"/>
                  </a:lnTo>
                  <a:lnTo>
                    <a:pt x="148826" y="167268"/>
                  </a:lnTo>
                  <a:lnTo>
                    <a:pt x="110005" y="173682"/>
                  </a:lnTo>
                  <a:lnTo>
                    <a:pt x="74930" y="173736"/>
                  </a:lnTo>
                  <a:lnTo>
                    <a:pt x="72812" y="164020"/>
                  </a:lnTo>
                  <a:lnTo>
                    <a:pt x="70469" y="154495"/>
                  </a:lnTo>
                  <a:lnTo>
                    <a:pt x="67911" y="145161"/>
                  </a:lnTo>
                  <a:lnTo>
                    <a:pt x="65150" y="136017"/>
                  </a:lnTo>
                  <a:lnTo>
                    <a:pt x="75791" y="136517"/>
                  </a:lnTo>
                  <a:lnTo>
                    <a:pt x="85979" y="136874"/>
                  </a:lnTo>
                  <a:lnTo>
                    <a:pt x="95690" y="137088"/>
                  </a:lnTo>
                  <a:lnTo>
                    <a:pt x="104902" y="137160"/>
                  </a:lnTo>
                  <a:lnTo>
                    <a:pt x="113663" y="136066"/>
                  </a:lnTo>
                  <a:lnTo>
                    <a:pt x="119935" y="132794"/>
                  </a:lnTo>
                  <a:lnTo>
                    <a:pt x="123707" y="127355"/>
                  </a:lnTo>
                  <a:lnTo>
                    <a:pt x="124968" y="119761"/>
                  </a:lnTo>
                  <a:lnTo>
                    <a:pt x="124968" y="102615"/>
                  </a:lnTo>
                  <a:lnTo>
                    <a:pt x="0" y="102615"/>
                  </a:lnTo>
                  <a:lnTo>
                    <a:pt x="0" y="67183"/>
                  </a:lnTo>
                  <a:lnTo>
                    <a:pt x="124968" y="67183"/>
                  </a:lnTo>
                  <a:lnTo>
                    <a:pt x="124968" y="59689"/>
                  </a:lnTo>
                  <a:lnTo>
                    <a:pt x="163195" y="34925"/>
                  </a:lnTo>
                  <a:lnTo>
                    <a:pt x="58674" y="34925"/>
                  </a:lnTo>
                  <a:lnTo>
                    <a:pt x="58674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948420" y="3203194"/>
              <a:ext cx="111251" cy="10020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614664" y="3141091"/>
              <a:ext cx="1149350" cy="288290"/>
            </a:xfrm>
            <a:custGeom>
              <a:avLst/>
              <a:gdLst/>
              <a:ahLst/>
              <a:cxnLst/>
              <a:rect l="l" t="t" r="r" b="b"/>
              <a:pathLst>
                <a:path w="1149350" h="288289">
                  <a:moveTo>
                    <a:pt x="641984" y="47244"/>
                  </a:moveTo>
                  <a:lnTo>
                    <a:pt x="641984" y="69214"/>
                  </a:lnTo>
                  <a:lnTo>
                    <a:pt x="805433" y="69214"/>
                  </a:lnTo>
                  <a:lnTo>
                    <a:pt x="805433" y="47244"/>
                  </a:lnTo>
                  <a:lnTo>
                    <a:pt x="641984" y="47244"/>
                  </a:lnTo>
                  <a:close/>
                </a:path>
                <a:path w="1149350" h="288289">
                  <a:moveTo>
                    <a:pt x="302513" y="22351"/>
                  </a:moveTo>
                  <a:lnTo>
                    <a:pt x="547751" y="22351"/>
                  </a:lnTo>
                  <a:lnTo>
                    <a:pt x="547465" y="50686"/>
                  </a:lnTo>
                  <a:lnTo>
                    <a:pt x="546322" y="111595"/>
                  </a:lnTo>
                  <a:lnTo>
                    <a:pt x="542543" y="230378"/>
                  </a:lnTo>
                  <a:lnTo>
                    <a:pt x="526188" y="267132"/>
                  </a:lnTo>
                  <a:lnTo>
                    <a:pt x="479758" y="278018"/>
                  </a:lnTo>
                  <a:lnTo>
                    <a:pt x="436625" y="278892"/>
                  </a:lnTo>
                  <a:lnTo>
                    <a:pt x="434482" y="268676"/>
                  </a:lnTo>
                  <a:lnTo>
                    <a:pt x="432053" y="258032"/>
                  </a:lnTo>
                  <a:lnTo>
                    <a:pt x="429339" y="246959"/>
                  </a:lnTo>
                  <a:lnTo>
                    <a:pt x="426338" y="235458"/>
                  </a:lnTo>
                  <a:lnTo>
                    <a:pt x="441102" y="236364"/>
                  </a:lnTo>
                  <a:lnTo>
                    <a:pt x="454723" y="236997"/>
                  </a:lnTo>
                  <a:lnTo>
                    <a:pt x="467201" y="237368"/>
                  </a:lnTo>
                  <a:lnTo>
                    <a:pt x="478535" y="237489"/>
                  </a:lnTo>
                  <a:lnTo>
                    <a:pt x="486771" y="236442"/>
                  </a:lnTo>
                  <a:lnTo>
                    <a:pt x="503221" y="172370"/>
                  </a:lnTo>
                  <a:lnTo>
                    <a:pt x="504184" y="124392"/>
                  </a:lnTo>
                  <a:lnTo>
                    <a:pt x="504825" y="60579"/>
                  </a:lnTo>
                  <a:lnTo>
                    <a:pt x="302513" y="60579"/>
                  </a:lnTo>
                  <a:lnTo>
                    <a:pt x="302513" y="22351"/>
                  </a:lnTo>
                  <a:close/>
                </a:path>
                <a:path w="1149350" h="288289">
                  <a:moveTo>
                    <a:pt x="873251" y="18034"/>
                  </a:moveTo>
                  <a:lnTo>
                    <a:pt x="1148968" y="18034"/>
                  </a:lnTo>
                  <a:lnTo>
                    <a:pt x="1148968" y="50037"/>
                  </a:lnTo>
                  <a:lnTo>
                    <a:pt x="1027429" y="50037"/>
                  </a:lnTo>
                  <a:lnTo>
                    <a:pt x="1023975" y="57749"/>
                  </a:lnTo>
                  <a:lnTo>
                    <a:pt x="1020651" y="65055"/>
                  </a:lnTo>
                  <a:lnTo>
                    <a:pt x="1017446" y="71933"/>
                  </a:lnTo>
                  <a:lnTo>
                    <a:pt x="1014349" y="78359"/>
                  </a:lnTo>
                  <a:lnTo>
                    <a:pt x="1133855" y="78359"/>
                  </a:lnTo>
                  <a:lnTo>
                    <a:pt x="1133855" y="284353"/>
                  </a:lnTo>
                  <a:lnTo>
                    <a:pt x="1097279" y="284353"/>
                  </a:lnTo>
                  <a:lnTo>
                    <a:pt x="1097279" y="269494"/>
                  </a:lnTo>
                  <a:lnTo>
                    <a:pt x="925194" y="269494"/>
                  </a:lnTo>
                  <a:lnTo>
                    <a:pt x="925194" y="284353"/>
                  </a:lnTo>
                  <a:lnTo>
                    <a:pt x="888618" y="284353"/>
                  </a:lnTo>
                  <a:lnTo>
                    <a:pt x="888618" y="78359"/>
                  </a:lnTo>
                  <a:lnTo>
                    <a:pt x="968755" y="78359"/>
                  </a:lnTo>
                  <a:lnTo>
                    <a:pt x="971401" y="71594"/>
                  </a:lnTo>
                  <a:lnTo>
                    <a:pt x="974010" y="64627"/>
                  </a:lnTo>
                  <a:lnTo>
                    <a:pt x="976596" y="57445"/>
                  </a:lnTo>
                  <a:lnTo>
                    <a:pt x="979169" y="50037"/>
                  </a:lnTo>
                  <a:lnTo>
                    <a:pt x="873251" y="50037"/>
                  </a:lnTo>
                  <a:lnTo>
                    <a:pt x="873251" y="18034"/>
                  </a:lnTo>
                  <a:close/>
                </a:path>
                <a:path w="1149350" h="288289">
                  <a:moveTo>
                    <a:pt x="601979" y="14605"/>
                  </a:moveTo>
                  <a:lnTo>
                    <a:pt x="845438" y="14605"/>
                  </a:lnTo>
                  <a:lnTo>
                    <a:pt x="845438" y="101726"/>
                  </a:lnTo>
                  <a:lnTo>
                    <a:pt x="641984" y="101726"/>
                  </a:lnTo>
                  <a:lnTo>
                    <a:pt x="641770" y="122300"/>
                  </a:lnTo>
                  <a:lnTo>
                    <a:pt x="641318" y="141160"/>
                  </a:lnTo>
                  <a:lnTo>
                    <a:pt x="640627" y="158305"/>
                  </a:lnTo>
                  <a:lnTo>
                    <a:pt x="639699" y="173736"/>
                  </a:lnTo>
                  <a:lnTo>
                    <a:pt x="859789" y="173736"/>
                  </a:lnTo>
                  <a:lnTo>
                    <a:pt x="859789" y="206375"/>
                  </a:lnTo>
                  <a:lnTo>
                    <a:pt x="792099" y="206375"/>
                  </a:lnTo>
                  <a:lnTo>
                    <a:pt x="810859" y="222944"/>
                  </a:lnTo>
                  <a:lnTo>
                    <a:pt x="827690" y="238156"/>
                  </a:lnTo>
                  <a:lnTo>
                    <a:pt x="842569" y="251987"/>
                  </a:lnTo>
                  <a:lnTo>
                    <a:pt x="855471" y="264413"/>
                  </a:lnTo>
                  <a:lnTo>
                    <a:pt x="827151" y="287782"/>
                  </a:lnTo>
                  <a:lnTo>
                    <a:pt x="812037" y="272034"/>
                  </a:lnTo>
                  <a:lnTo>
                    <a:pt x="750865" y="275083"/>
                  </a:lnTo>
                  <a:lnTo>
                    <a:pt x="704516" y="277955"/>
                  </a:lnTo>
                  <a:lnTo>
                    <a:pt x="673002" y="280660"/>
                  </a:lnTo>
                  <a:lnTo>
                    <a:pt x="656335" y="283210"/>
                  </a:lnTo>
                  <a:lnTo>
                    <a:pt x="640333" y="252349"/>
                  </a:lnTo>
                  <a:lnTo>
                    <a:pt x="651883" y="244272"/>
                  </a:lnTo>
                  <a:lnTo>
                    <a:pt x="663670" y="233934"/>
                  </a:lnTo>
                  <a:lnTo>
                    <a:pt x="675695" y="221309"/>
                  </a:lnTo>
                  <a:lnTo>
                    <a:pt x="687958" y="206375"/>
                  </a:lnTo>
                  <a:lnTo>
                    <a:pt x="636269" y="206375"/>
                  </a:lnTo>
                  <a:lnTo>
                    <a:pt x="632529" y="225470"/>
                  </a:lnTo>
                  <a:lnTo>
                    <a:pt x="626443" y="244459"/>
                  </a:lnTo>
                  <a:lnTo>
                    <a:pt x="617999" y="263328"/>
                  </a:lnTo>
                  <a:lnTo>
                    <a:pt x="607186" y="282067"/>
                  </a:lnTo>
                  <a:lnTo>
                    <a:pt x="598850" y="272254"/>
                  </a:lnTo>
                  <a:lnTo>
                    <a:pt x="590978" y="263382"/>
                  </a:lnTo>
                  <a:lnTo>
                    <a:pt x="583559" y="255438"/>
                  </a:lnTo>
                  <a:lnTo>
                    <a:pt x="576579" y="248412"/>
                  </a:lnTo>
                  <a:lnTo>
                    <a:pt x="582245" y="237478"/>
                  </a:lnTo>
                  <a:lnTo>
                    <a:pt x="595121" y="200151"/>
                  </a:lnTo>
                  <a:lnTo>
                    <a:pt x="601479" y="136519"/>
                  </a:lnTo>
                  <a:lnTo>
                    <a:pt x="601979" y="105156"/>
                  </a:lnTo>
                  <a:lnTo>
                    <a:pt x="601979" y="14605"/>
                  </a:lnTo>
                  <a:close/>
                </a:path>
                <a:path w="1149350" h="288289">
                  <a:moveTo>
                    <a:pt x="134874" y="0"/>
                  </a:moveTo>
                  <a:lnTo>
                    <a:pt x="140829" y="9386"/>
                  </a:lnTo>
                  <a:lnTo>
                    <a:pt x="147272" y="20034"/>
                  </a:lnTo>
                  <a:lnTo>
                    <a:pt x="154215" y="31968"/>
                  </a:lnTo>
                  <a:lnTo>
                    <a:pt x="161670" y="45212"/>
                  </a:lnTo>
                  <a:lnTo>
                    <a:pt x="141985" y="54356"/>
                  </a:lnTo>
                  <a:lnTo>
                    <a:pt x="177037" y="54356"/>
                  </a:lnTo>
                  <a:lnTo>
                    <a:pt x="186392" y="40733"/>
                  </a:lnTo>
                  <a:lnTo>
                    <a:pt x="195008" y="28051"/>
                  </a:lnTo>
                  <a:lnTo>
                    <a:pt x="202862" y="16297"/>
                  </a:lnTo>
                  <a:lnTo>
                    <a:pt x="209930" y="5461"/>
                  </a:lnTo>
                  <a:lnTo>
                    <a:pt x="248538" y="26670"/>
                  </a:lnTo>
                  <a:lnTo>
                    <a:pt x="225425" y="54356"/>
                  </a:lnTo>
                  <a:lnTo>
                    <a:pt x="266572" y="54356"/>
                  </a:lnTo>
                  <a:lnTo>
                    <a:pt x="266572" y="124587"/>
                  </a:lnTo>
                  <a:lnTo>
                    <a:pt x="226567" y="124587"/>
                  </a:lnTo>
                  <a:lnTo>
                    <a:pt x="226567" y="89154"/>
                  </a:lnTo>
                  <a:lnTo>
                    <a:pt x="40004" y="89154"/>
                  </a:lnTo>
                  <a:lnTo>
                    <a:pt x="40004" y="124587"/>
                  </a:lnTo>
                  <a:lnTo>
                    <a:pt x="0" y="124587"/>
                  </a:lnTo>
                  <a:lnTo>
                    <a:pt x="0" y="54356"/>
                  </a:lnTo>
                  <a:lnTo>
                    <a:pt x="46735" y="54356"/>
                  </a:lnTo>
                  <a:lnTo>
                    <a:pt x="40477" y="45876"/>
                  </a:lnTo>
                  <a:lnTo>
                    <a:pt x="34289" y="37766"/>
                  </a:lnTo>
                  <a:lnTo>
                    <a:pt x="28197" y="30013"/>
                  </a:lnTo>
                  <a:lnTo>
                    <a:pt x="22225" y="22606"/>
                  </a:lnTo>
                  <a:lnTo>
                    <a:pt x="52196" y="2286"/>
                  </a:lnTo>
                  <a:lnTo>
                    <a:pt x="60815" y="12287"/>
                  </a:lnTo>
                  <a:lnTo>
                    <a:pt x="69516" y="22860"/>
                  </a:lnTo>
                  <a:lnTo>
                    <a:pt x="78289" y="34004"/>
                  </a:lnTo>
                  <a:lnTo>
                    <a:pt x="87121" y="45720"/>
                  </a:lnTo>
                  <a:lnTo>
                    <a:pt x="74421" y="54356"/>
                  </a:lnTo>
                  <a:lnTo>
                    <a:pt x="122174" y="54356"/>
                  </a:lnTo>
                  <a:lnTo>
                    <a:pt x="116272" y="43283"/>
                  </a:lnTo>
                  <a:lnTo>
                    <a:pt x="110585" y="33115"/>
                  </a:lnTo>
                  <a:lnTo>
                    <a:pt x="105136" y="23852"/>
                  </a:lnTo>
                  <a:lnTo>
                    <a:pt x="99949" y="15494"/>
                  </a:lnTo>
                  <a:lnTo>
                    <a:pt x="134874" y="0"/>
                  </a:lnTo>
                  <a:close/>
                </a:path>
              </a:pathLst>
            </a:custGeom>
            <a:ln w="10668">
              <a:solidFill>
                <a:srgbClr val="464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589264" y="3819177"/>
              <a:ext cx="104359" cy="10436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608568" y="3828669"/>
              <a:ext cx="67309" cy="671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752332" y="3735311"/>
              <a:ext cx="1168146" cy="27052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771763" y="3744468"/>
              <a:ext cx="1131315" cy="23329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589264" y="4230656"/>
              <a:ext cx="104359" cy="10436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08568" y="4240149"/>
              <a:ext cx="67309" cy="6718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752332" y="4146803"/>
              <a:ext cx="939546" cy="27203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772017" y="4155947"/>
              <a:ext cx="902461" cy="2340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589264" y="4643661"/>
              <a:ext cx="104359" cy="10436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608568" y="4653153"/>
              <a:ext cx="67309" cy="671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753856" y="4561331"/>
              <a:ext cx="724661" cy="27203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773541" y="4570984"/>
              <a:ext cx="687958" cy="2340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441180" y="4559820"/>
              <a:ext cx="479285" cy="26897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466072" y="4574286"/>
              <a:ext cx="431800" cy="221615"/>
            </a:xfrm>
            <a:custGeom>
              <a:avLst/>
              <a:gdLst/>
              <a:ahLst/>
              <a:cxnLst/>
              <a:rect l="l" t="t" r="r" b="b"/>
              <a:pathLst>
                <a:path w="431800" h="221614">
                  <a:moveTo>
                    <a:pt x="336803" y="183895"/>
                  </a:moveTo>
                  <a:lnTo>
                    <a:pt x="339161" y="192873"/>
                  </a:lnTo>
                  <a:lnTo>
                    <a:pt x="341280" y="201517"/>
                  </a:lnTo>
                  <a:lnTo>
                    <a:pt x="343161" y="209827"/>
                  </a:lnTo>
                  <a:lnTo>
                    <a:pt x="344804" y="217805"/>
                  </a:lnTo>
                  <a:lnTo>
                    <a:pt x="363430" y="217592"/>
                  </a:lnTo>
                  <a:lnTo>
                    <a:pt x="407034" y="214375"/>
                  </a:lnTo>
                  <a:lnTo>
                    <a:pt x="427094" y="185546"/>
                  </a:lnTo>
                  <a:lnTo>
                    <a:pt x="377698" y="185546"/>
                  </a:lnTo>
                  <a:lnTo>
                    <a:pt x="368790" y="185449"/>
                  </a:lnTo>
                  <a:lnTo>
                    <a:pt x="359013" y="185150"/>
                  </a:lnTo>
                  <a:lnTo>
                    <a:pt x="348355" y="184636"/>
                  </a:lnTo>
                  <a:lnTo>
                    <a:pt x="336803" y="183895"/>
                  </a:lnTo>
                  <a:close/>
                </a:path>
                <a:path w="431800" h="221614">
                  <a:moveTo>
                    <a:pt x="388620" y="107822"/>
                  </a:moveTo>
                  <a:lnTo>
                    <a:pt x="352256" y="120298"/>
                  </a:lnTo>
                  <a:lnTo>
                    <a:pt x="314213" y="132572"/>
                  </a:lnTo>
                  <a:lnTo>
                    <a:pt x="274480" y="144631"/>
                  </a:lnTo>
                  <a:lnTo>
                    <a:pt x="233045" y="156463"/>
                  </a:lnTo>
                  <a:lnTo>
                    <a:pt x="244601" y="190626"/>
                  </a:lnTo>
                  <a:lnTo>
                    <a:pt x="355812" y="151622"/>
                  </a:lnTo>
                  <a:lnTo>
                    <a:pt x="389127" y="139572"/>
                  </a:lnTo>
                  <a:lnTo>
                    <a:pt x="388887" y="129593"/>
                  </a:lnTo>
                  <a:lnTo>
                    <a:pt x="388759" y="122555"/>
                  </a:lnTo>
                  <a:lnTo>
                    <a:pt x="388641" y="112649"/>
                  </a:lnTo>
                  <a:lnTo>
                    <a:pt x="388620" y="107822"/>
                  </a:lnTo>
                  <a:close/>
                </a:path>
                <a:path w="431800" h="221614">
                  <a:moveTo>
                    <a:pt x="431673" y="17399"/>
                  </a:moveTo>
                  <a:lnTo>
                    <a:pt x="240156" y="17399"/>
                  </a:lnTo>
                  <a:lnTo>
                    <a:pt x="240156" y="47370"/>
                  </a:lnTo>
                  <a:lnTo>
                    <a:pt x="398272" y="47370"/>
                  </a:lnTo>
                  <a:lnTo>
                    <a:pt x="397668" y="98647"/>
                  </a:lnTo>
                  <a:lnTo>
                    <a:pt x="395932" y="159724"/>
                  </a:lnTo>
                  <a:lnTo>
                    <a:pt x="387223" y="185546"/>
                  </a:lnTo>
                  <a:lnTo>
                    <a:pt x="427094" y="185546"/>
                  </a:lnTo>
                  <a:lnTo>
                    <a:pt x="430025" y="107822"/>
                  </a:lnTo>
                  <a:lnTo>
                    <a:pt x="431117" y="62833"/>
                  </a:lnTo>
                  <a:lnTo>
                    <a:pt x="431484" y="39568"/>
                  </a:lnTo>
                  <a:lnTo>
                    <a:pt x="431673" y="17399"/>
                  </a:lnTo>
                  <a:close/>
                </a:path>
                <a:path w="431800" h="221614">
                  <a:moveTo>
                    <a:pt x="287020" y="52705"/>
                  </a:moveTo>
                  <a:lnTo>
                    <a:pt x="268731" y="76072"/>
                  </a:lnTo>
                  <a:lnTo>
                    <a:pt x="282830" y="87193"/>
                  </a:lnTo>
                  <a:lnTo>
                    <a:pt x="296941" y="98647"/>
                  </a:lnTo>
                  <a:lnTo>
                    <a:pt x="311076" y="110434"/>
                  </a:lnTo>
                  <a:lnTo>
                    <a:pt x="325247" y="122555"/>
                  </a:lnTo>
                  <a:lnTo>
                    <a:pt x="347345" y="95757"/>
                  </a:lnTo>
                  <a:lnTo>
                    <a:pt x="334293" y="85923"/>
                  </a:lnTo>
                  <a:lnTo>
                    <a:pt x="319897" y="75469"/>
                  </a:lnTo>
                  <a:lnTo>
                    <a:pt x="304143" y="64396"/>
                  </a:lnTo>
                  <a:lnTo>
                    <a:pt x="287020" y="52705"/>
                  </a:lnTo>
                  <a:close/>
                </a:path>
                <a:path w="431800" h="221614">
                  <a:moveTo>
                    <a:pt x="50800" y="191769"/>
                  </a:moveTo>
                  <a:lnTo>
                    <a:pt x="52990" y="198891"/>
                  </a:lnTo>
                  <a:lnTo>
                    <a:pt x="54990" y="206168"/>
                  </a:lnTo>
                  <a:lnTo>
                    <a:pt x="56800" y="213612"/>
                  </a:lnTo>
                  <a:lnTo>
                    <a:pt x="58420" y="221233"/>
                  </a:lnTo>
                  <a:lnTo>
                    <a:pt x="94742" y="221106"/>
                  </a:lnTo>
                  <a:lnTo>
                    <a:pt x="129121" y="195627"/>
                  </a:lnTo>
                  <a:lnTo>
                    <a:pt x="129343" y="192658"/>
                  </a:lnTo>
                  <a:lnTo>
                    <a:pt x="81914" y="192658"/>
                  </a:lnTo>
                  <a:lnTo>
                    <a:pt x="74695" y="192609"/>
                  </a:lnTo>
                  <a:lnTo>
                    <a:pt x="67119" y="192452"/>
                  </a:lnTo>
                  <a:lnTo>
                    <a:pt x="59162" y="192176"/>
                  </a:lnTo>
                  <a:lnTo>
                    <a:pt x="50800" y="191769"/>
                  </a:lnTo>
                  <a:close/>
                </a:path>
                <a:path w="431800" h="221614">
                  <a:moveTo>
                    <a:pt x="129667" y="165607"/>
                  </a:moveTo>
                  <a:lnTo>
                    <a:pt x="97535" y="165607"/>
                  </a:lnTo>
                  <a:lnTo>
                    <a:pt x="97535" y="188087"/>
                  </a:lnTo>
                  <a:lnTo>
                    <a:pt x="92328" y="192658"/>
                  </a:lnTo>
                  <a:lnTo>
                    <a:pt x="129343" y="192658"/>
                  </a:lnTo>
                  <a:lnTo>
                    <a:pt x="129667" y="188340"/>
                  </a:lnTo>
                  <a:lnTo>
                    <a:pt x="129667" y="165607"/>
                  </a:lnTo>
                  <a:close/>
                </a:path>
                <a:path w="431800" h="221614">
                  <a:moveTo>
                    <a:pt x="216280" y="137921"/>
                  </a:moveTo>
                  <a:lnTo>
                    <a:pt x="0" y="137921"/>
                  </a:lnTo>
                  <a:lnTo>
                    <a:pt x="0" y="165607"/>
                  </a:lnTo>
                  <a:lnTo>
                    <a:pt x="216280" y="165607"/>
                  </a:lnTo>
                  <a:lnTo>
                    <a:pt x="216280" y="137921"/>
                  </a:lnTo>
                  <a:close/>
                </a:path>
                <a:path w="431800" h="221614">
                  <a:moveTo>
                    <a:pt x="171450" y="85470"/>
                  </a:moveTo>
                  <a:lnTo>
                    <a:pt x="45720" y="85470"/>
                  </a:lnTo>
                  <a:lnTo>
                    <a:pt x="45720" y="112775"/>
                  </a:lnTo>
                  <a:lnTo>
                    <a:pt x="127380" y="112775"/>
                  </a:lnTo>
                  <a:lnTo>
                    <a:pt x="97535" y="132080"/>
                  </a:lnTo>
                  <a:lnTo>
                    <a:pt x="97535" y="137921"/>
                  </a:lnTo>
                  <a:lnTo>
                    <a:pt x="132969" y="137921"/>
                  </a:lnTo>
                  <a:lnTo>
                    <a:pt x="171450" y="112521"/>
                  </a:lnTo>
                  <a:lnTo>
                    <a:pt x="171450" y="85470"/>
                  </a:lnTo>
                  <a:close/>
                </a:path>
                <a:path w="431800" h="221614">
                  <a:moveTo>
                    <a:pt x="212089" y="42418"/>
                  </a:moveTo>
                  <a:lnTo>
                    <a:pt x="3809" y="42418"/>
                  </a:lnTo>
                  <a:lnTo>
                    <a:pt x="3809" y="97281"/>
                  </a:lnTo>
                  <a:lnTo>
                    <a:pt x="35051" y="97281"/>
                  </a:lnTo>
                  <a:lnTo>
                    <a:pt x="35051" y="69595"/>
                  </a:lnTo>
                  <a:lnTo>
                    <a:pt x="212089" y="69595"/>
                  </a:lnTo>
                  <a:lnTo>
                    <a:pt x="212089" y="42418"/>
                  </a:lnTo>
                  <a:close/>
                </a:path>
                <a:path w="431800" h="221614">
                  <a:moveTo>
                    <a:pt x="212089" y="69595"/>
                  </a:moveTo>
                  <a:lnTo>
                    <a:pt x="180721" y="69595"/>
                  </a:lnTo>
                  <a:lnTo>
                    <a:pt x="180721" y="97281"/>
                  </a:lnTo>
                  <a:lnTo>
                    <a:pt x="212089" y="97281"/>
                  </a:lnTo>
                  <a:lnTo>
                    <a:pt x="212089" y="69595"/>
                  </a:lnTo>
                  <a:close/>
                </a:path>
                <a:path w="431800" h="221614">
                  <a:moveTo>
                    <a:pt x="44576" y="1777"/>
                  </a:moveTo>
                  <a:lnTo>
                    <a:pt x="21208" y="17652"/>
                  </a:lnTo>
                  <a:lnTo>
                    <a:pt x="25828" y="23415"/>
                  </a:lnTo>
                  <a:lnTo>
                    <a:pt x="30543" y="29463"/>
                  </a:lnTo>
                  <a:lnTo>
                    <a:pt x="35353" y="35798"/>
                  </a:lnTo>
                  <a:lnTo>
                    <a:pt x="40258" y="42418"/>
                  </a:lnTo>
                  <a:lnTo>
                    <a:pt x="61849" y="42418"/>
                  </a:lnTo>
                  <a:lnTo>
                    <a:pt x="71881" y="35687"/>
                  </a:lnTo>
                  <a:lnTo>
                    <a:pt x="64972" y="26566"/>
                  </a:lnTo>
                  <a:lnTo>
                    <a:pt x="58134" y="17875"/>
                  </a:lnTo>
                  <a:lnTo>
                    <a:pt x="51343" y="9612"/>
                  </a:lnTo>
                  <a:lnTo>
                    <a:pt x="44576" y="1777"/>
                  </a:lnTo>
                  <a:close/>
                </a:path>
                <a:path w="431800" h="221614">
                  <a:moveTo>
                    <a:pt x="109093" y="0"/>
                  </a:moveTo>
                  <a:lnTo>
                    <a:pt x="81914" y="12064"/>
                  </a:lnTo>
                  <a:lnTo>
                    <a:pt x="85935" y="18611"/>
                  </a:lnTo>
                  <a:lnTo>
                    <a:pt x="90170" y="25860"/>
                  </a:lnTo>
                  <a:lnTo>
                    <a:pt x="94595" y="33799"/>
                  </a:lnTo>
                  <a:lnTo>
                    <a:pt x="99186" y="42418"/>
                  </a:lnTo>
                  <a:lnTo>
                    <a:pt x="114680" y="42418"/>
                  </a:lnTo>
                  <a:lnTo>
                    <a:pt x="130048" y="35306"/>
                  </a:lnTo>
                  <a:lnTo>
                    <a:pt x="124237" y="24949"/>
                  </a:lnTo>
                  <a:lnTo>
                    <a:pt x="118808" y="15605"/>
                  </a:lnTo>
                  <a:lnTo>
                    <a:pt x="113760" y="7284"/>
                  </a:lnTo>
                  <a:lnTo>
                    <a:pt x="109093" y="0"/>
                  </a:lnTo>
                  <a:close/>
                </a:path>
                <a:path w="431800" h="221614">
                  <a:moveTo>
                    <a:pt x="167894" y="4190"/>
                  </a:moveTo>
                  <a:lnTo>
                    <a:pt x="162294" y="12646"/>
                  </a:lnTo>
                  <a:lnTo>
                    <a:pt x="156146" y="21828"/>
                  </a:lnTo>
                  <a:lnTo>
                    <a:pt x="149427" y="31748"/>
                  </a:lnTo>
                  <a:lnTo>
                    <a:pt x="142112" y="42418"/>
                  </a:lnTo>
                  <a:lnTo>
                    <a:pt x="179831" y="42418"/>
                  </a:lnTo>
                  <a:lnTo>
                    <a:pt x="197993" y="20700"/>
                  </a:lnTo>
                  <a:lnTo>
                    <a:pt x="167894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460738" y="4568952"/>
              <a:ext cx="442340" cy="23190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32835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自然语言表示学习</a:t>
            </a:r>
          </a:p>
        </p:txBody>
      </p:sp>
      <p:sp>
        <p:nvSpPr>
          <p:cNvPr id="3" name="object 3"/>
          <p:cNvSpPr/>
          <p:nvPr/>
        </p:nvSpPr>
        <p:spPr>
          <a:xfrm>
            <a:off x="1111758" y="1770126"/>
            <a:ext cx="2113915" cy="2113915"/>
          </a:xfrm>
          <a:custGeom>
            <a:avLst/>
            <a:gdLst/>
            <a:ahLst/>
            <a:cxnLst/>
            <a:rect l="l" t="t" r="r" b="b"/>
            <a:pathLst>
              <a:path w="2113915" h="2113915">
                <a:moveTo>
                  <a:pt x="1056893" y="0"/>
                </a:moveTo>
                <a:lnTo>
                  <a:pt x="1008516" y="1087"/>
                </a:lnTo>
                <a:lnTo>
                  <a:pt x="960697" y="4319"/>
                </a:lnTo>
                <a:lnTo>
                  <a:pt x="913482" y="9648"/>
                </a:lnTo>
                <a:lnTo>
                  <a:pt x="866919" y="17028"/>
                </a:lnTo>
                <a:lnTo>
                  <a:pt x="821054" y="26412"/>
                </a:lnTo>
                <a:lnTo>
                  <a:pt x="775934" y="37754"/>
                </a:lnTo>
                <a:lnTo>
                  <a:pt x="731605" y="51006"/>
                </a:lnTo>
                <a:lnTo>
                  <a:pt x="688115" y="66123"/>
                </a:lnTo>
                <a:lnTo>
                  <a:pt x="645509" y="83057"/>
                </a:lnTo>
                <a:lnTo>
                  <a:pt x="603834" y="101763"/>
                </a:lnTo>
                <a:lnTo>
                  <a:pt x="563137" y="122192"/>
                </a:lnTo>
                <a:lnTo>
                  <a:pt x="523465" y="144300"/>
                </a:lnTo>
                <a:lnTo>
                  <a:pt x="484864" y="168038"/>
                </a:lnTo>
                <a:lnTo>
                  <a:pt x="447382" y="193361"/>
                </a:lnTo>
                <a:lnTo>
                  <a:pt x="411063" y="220221"/>
                </a:lnTo>
                <a:lnTo>
                  <a:pt x="375956" y="248572"/>
                </a:lnTo>
                <a:lnTo>
                  <a:pt x="342107" y="278368"/>
                </a:lnTo>
                <a:lnTo>
                  <a:pt x="309562" y="309562"/>
                </a:lnTo>
                <a:lnTo>
                  <a:pt x="278368" y="342107"/>
                </a:lnTo>
                <a:lnTo>
                  <a:pt x="248572" y="375956"/>
                </a:lnTo>
                <a:lnTo>
                  <a:pt x="220221" y="411063"/>
                </a:lnTo>
                <a:lnTo>
                  <a:pt x="193361" y="447382"/>
                </a:lnTo>
                <a:lnTo>
                  <a:pt x="168038" y="484864"/>
                </a:lnTo>
                <a:lnTo>
                  <a:pt x="144300" y="523465"/>
                </a:lnTo>
                <a:lnTo>
                  <a:pt x="122192" y="563137"/>
                </a:lnTo>
                <a:lnTo>
                  <a:pt x="101763" y="603834"/>
                </a:lnTo>
                <a:lnTo>
                  <a:pt x="83057" y="645509"/>
                </a:lnTo>
                <a:lnTo>
                  <a:pt x="66123" y="688115"/>
                </a:lnTo>
                <a:lnTo>
                  <a:pt x="51006" y="731605"/>
                </a:lnTo>
                <a:lnTo>
                  <a:pt x="37754" y="775934"/>
                </a:lnTo>
                <a:lnTo>
                  <a:pt x="26412" y="821054"/>
                </a:lnTo>
                <a:lnTo>
                  <a:pt x="17028" y="866919"/>
                </a:lnTo>
                <a:lnTo>
                  <a:pt x="9648" y="913482"/>
                </a:lnTo>
                <a:lnTo>
                  <a:pt x="4319" y="960697"/>
                </a:lnTo>
                <a:lnTo>
                  <a:pt x="1087" y="1008516"/>
                </a:lnTo>
                <a:lnTo>
                  <a:pt x="0" y="1056894"/>
                </a:lnTo>
                <a:lnTo>
                  <a:pt x="1087" y="1105271"/>
                </a:lnTo>
                <a:lnTo>
                  <a:pt x="4319" y="1153090"/>
                </a:lnTo>
                <a:lnTo>
                  <a:pt x="9648" y="1200305"/>
                </a:lnTo>
                <a:lnTo>
                  <a:pt x="17028" y="1246868"/>
                </a:lnTo>
                <a:lnTo>
                  <a:pt x="26412" y="1292733"/>
                </a:lnTo>
                <a:lnTo>
                  <a:pt x="37754" y="1337853"/>
                </a:lnTo>
                <a:lnTo>
                  <a:pt x="51006" y="1382182"/>
                </a:lnTo>
                <a:lnTo>
                  <a:pt x="66123" y="1425672"/>
                </a:lnTo>
                <a:lnTo>
                  <a:pt x="83058" y="1468278"/>
                </a:lnTo>
                <a:lnTo>
                  <a:pt x="101763" y="1509953"/>
                </a:lnTo>
                <a:lnTo>
                  <a:pt x="122192" y="1550650"/>
                </a:lnTo>
                <a:lnTo>
                  <a:pt x="144300" y="1590322"/>
                </a:lnTo>
                <a:lnTo>
                  <a:pt x="168038" y="1628923"/>
                </a:lnTo>
                <a:lnTo>
                  <a:pt x="193361" y="1666405"/>
                </a:lnTo>
                <a:lnTo>
                  <a:pt x="220221" y="1702724"/>
                </a:lnTo>
                <a:lnTo>
                  <a:pt x="248572" y="1737831"/>
                </a:lnTo>
                <a:lnTo>
                  <a:pt x="278368" y="1771680"/>
                </a:lnTo>
                <a:lnTo>
                  <a:pt x="309562" y="1804225"/>
                </a:lnTo>
                <a:lnTo>
                  <a:pt x="342107" y="1835419"/>
                </a:lnTo>
                <a:lnTo>
                  <a:pt x="375956" y="1865215"/>
                </a:lnTo>
                <a:lnTo>
                  <a:pt x="411063" y="1893566"/>
                </a:lnTo>
                <a:lnTo>
                  <a:pt x="447382" y="1920426"/>
                </a:lnTo>
                <a:lnTo>
                  <a:pt x="484864" y="1945749"/>
                </a:lnTo>
                <a:lnTo>
                  <a:pt x="523465" y="1969487"/>
                </a:lnTo>
                <a:lnTo>
                  <a:pt x="563137" y="1991595"/>
                </a:lnTo>
                <a:lnTo>
                  <a:pt x="603834" y="2012024"/>
                </a:lnTo>
                <a:lnTo>
                  <a:pt x="645509" y="2030729"/>
                </a:lnTo>
                <a:lnTo>
                  <a:pt x="688115" y="2047664"/>
                </a:lnTo>
                <a:lnTo>
                  <a:pt x="731605" y="2062781"/>
                </a:lnTo>
                <a:lnTo>
                  <a:pt x="775934" y="2076033"/>
                </a:lnTo>
                <a:lnTo>
                  <a:pt x="821054" y="2087375"/>
                </a:lnTo>
                <a:lnTo>
                  <a:pt x="866919" y="2096759"/>
                </a:lnTo>
                <a:lnTo>
                  <a:pt x="913482" y="2104139"/>
                </a:lnTo>
                <a:lnTo>
                  <a:pt x="960697" y="2109468"/>
                </a:lnTo>
                <a:lnTo>
                  <a:pt x="1008516" y="2112700"/>
                </a:lnTo>
                <a:lnTo>
                  <a:pt x="1056893" y="2113788"/>
                </a:lnTo>
                <a:lnTo>
                  <a:pt x="1105271" y="2112700"/>
                </a:lnTo>
                <a:lnTo>
                  <a:pt x="1153090" y="2109468"/>
                </a:lnTo>
                <a:lnTo>
                  <a:pt x="1200305" y="2104139"/>
                </a:lnTo>
                <a:lnTo>
                  <a:pt x="1246868" y="2096759"/>
                </a:lnTo>
                <a:lnTo>
                  <a:pt x="1292733" y="2087375"/>
                </a:lnTo>
                <a:lnTo>
                  <a:pt x="1337853" y="2076033"/>
                </a:lnTo>
                <a:lnTo>
                  <a:pt x="1382182" y="2062781"/>
                </a:lnTo>
                <a:lnTo>
                  <a:pt x="1425672" y="2047664"/>
                </a:lnTo>
                <a:lnTo>
                  <a:pt x="1468278" y="2030730"/>
                </a:lnTo>
                <a:lnTo>
                  <a:pt x="1509953" y="2012024"/>
                </a:lnTo>
                <a:lnTo>
                  <a:pt x="1550650" y="1991595"/>
                </a:lnTo>
                <a:lnTo>
                  <a:pt x="1590322" y="1969487"/>
                </a:lnTo>
                <a:lnTo>
                  <a:pt x="1628923" y="1945749"/>
                </a:lnTo>
                <a:lnTo>
                  <a:pt x="1666405" y="1920426"/>
                </a:lnTo>
                <a:lnTo>
                  <a:pt x="1702724" y="1893566"/>
                </a:lnTo>
                <a:lnTo>
                  <a:pt x="1737831" y="1865215"/>
                </a:lnTo>
                <a:lnTo>
                  <a:pt x="1771680" y="1835419"/>
                </a:lnTo>
                <a:lnTo>
                  <a:pt x="1804225" y="1804225"/>
                </a:lnTo>
                <a:lnTo>
                  <a:pt x="1835419" y="1771680"/>
                </a:lnTo>
                <a:lnTo>
                  <a:pt x="1865215" y="1737831"/>
                </a:lnTo>
                <a:lnTo>
                  <a:pt x="1893566" y="1702724"/>
                </a:lnTo>
                <a:lnTo>
                  <a:pt x="1920426" y="1666405"/>
                </a:lnTo>
                <a:lnTo>
                  <a:pt x="1945749" y="1628923"/>
                </a:lnTo>
                <a:lnTo>
                  <a:pt x="1969487" y="1590322"/>
                </a:lnTo>
                <a:lnTo>
                  <a:pt x="1991595" y="1550650"/>
                </a:lnTo>
                <a:lnTo>
                  <a:pt x="2012024" y="1509953"/>
                </a:lnTo>
                <a:lnTo>
                  <a:pt x="2030729" y="1468278"/>
                </a:lnTo>
                <a:lnTo>
                  <a:pt x="2047664" y="1425672"/>
                </a:lnTo>
                <a:lnTo>
                  <a:pt x="2062781" y="1382182"/>
                </a:lnTo>
                <a:lnTo>
                  <a:pt x="2076033" y="1337853"/>
                </a:lnTo>
                <a:lnTo>
                  <a:pt x="2087375" y="1292733"/>
                </a:lnTo>
                <a:lnTo>
                  <a:pt x="2096759" y="1246868"/>
                </a:lnTo>
                <a:lnTo>
                  <a:pt x="2104139" y="1200305"/>
                </a:lnTo>
                <a:lnTo>
                  <a:pt x="2109468" y="1153090"/>
                </a:lnTo>
                <a:lnTo>
                  <a:pt x="2112700" y="1105271"/>
                </a:lnTo>
                <a:lnTo>
                  <a:pt x="2113788" y="1056894"/>
                </a:lnTo>
                <a:lnTo>
                  <a:pt x="2112700" y="1008516"/>
                </a:lnTo>
                <a:lnTo>
                  <a:pt x="2109468" y="960697"/>
                </a:lnTo>
                <a:lnTo>
                  <a:pt x="2104139" y="913482"/>
                </a:lnTo>
                <a:lnTo>
                  <a:pt x="2096759" y="866919"/>
                </a:lnTo>
                <a:lnTo>
                  <a:pt x="2087375" y="821054"/>
                </a:lnTo>
                <a:lnTo>
                  <a:pt x="2076033" y="775934"/>
                </a:lnTo>
                <a:lnTo>
                  <a:pt x="2062781" y="731605"/>
                </a:lnTo>
                <a:lnTo>
                  <a:pt x="2047664" y="688115"/>
                </a:lnTo>
                <a:lnTo>
                  <a:pt x="2030729" y="645509"/>
                </a:lnTo>
                <a:lnTo>
                  <a:pt x="2012024" y="603834"/>
                </a:lnTo>
                <a:lnTo>
                  <a:pt x="1991595" y="563137"/>
                </a:lnTo>
                <a:lnTo>
                  <a:pt x="1969487" y="523465"/>
                </a:lnTo>
                <a:lnTo>
                  <a:pt x="1945749" y="484864"/>
                </a:lnTo>
                <a:lnTo>
                  <a:pt x="1920426" y="447382"/>
                </a:lnTo>
                <a:lnTo>
                  <a:pt x="1893566" y="411063"/>
                </a:lnTo>
                <a:lnTo>
                  <a:pt x="1865215" y="375956"/>
                </a:lnTo>
                <a:lnTo>
                  <a:pt x="1835419" y="342107"/>
                </a:lnTo>
                <a:lnTo>
                  <a:pt x="1804225" y="309562"/>
                </a:lnTo>
                <a:lnTo>
                  <a:pt x="1771680" y="278368"/>
                </a:lnTo>
                <a:lnTo>
                  <a:pt x="1737831" y="248572"/>
                </a:lnTo>
                <a:lnTo>
                  <a:pt x="1702724" y="220221"/>
                </a:lnTo>
                <a:lnTo>
                  <a:pt x="1666405" y="193361"/>
                </a:lnTo>
                <a:lnTo>
                  <a:pt x="1628923" y="168038"/>
                </a:lnTo>
                <a:lnTo>
                  <a:pt x="1590322" y="144300"/>
                </a:lnTo>
                <a:lnTo>
                  <a:pt x="1550650" y="122192"/>
                </a:lnTo>
                <a:lnTo>
                  <a:pt x="1509953" y="101763"/>
                </a:lnTo>
                <a:lnTo>
                  <a:pt x="1468278" y="83057"/>
                </a:lnTo>
                <a:lnTo>
                  <a:pt x="1425672" y="66123"/>
                </a:lnTo>
                <a:lnTo>
                  <a:pt x="1382182" y="51006"/>
                </a:lnTo>
                <a:lnTo>
                  <a:pt x="1337853" y="37754"/>
                </a:lnTo>
                <a:lnTo>
                  <a:pt x="1292733" y="26412"/>
                </a:lnTo>
                <a:lnTo>
                  <a:pt x="1246868" y="17028"/>
                </a:lnTo>
                <a:lnTo>
                  <a:pt x="1200305" y="9648"/>
                </a:lnTo>
                <a:lnTo>
                  <a:pt x="1153090" y="4319"/>
                </a:lnTo>
                <a:lnTo>
                  <a:pt x="1105271" y="1087"/>
                </a:lnTo>
                <a:lnTo>
                  <a:pt x="1056893" y="0"/>
                </a:lnTo>
                <a:close/>
              </a:path>
            </a:pathLst>
          </a:custGeom>
          <a:solidFill>
            <a:srgbClr val="EB63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5411" y="2644901"/>
            <a:ext cx="1043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微软雅黑"/>
                <a:cs typeface="微软雅黑"/>
              </a:rPr>
              <a:t>模型驱动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9429" y="2374899"/>
            <a:ext cx="900430" cy="901700"/>
          </a:xfrm>
          <a:custGeom>
            <a:avLst/>
            <a:gdLst/>
            <a:ahLst/>
            <a:cxnLst/>
            <a:rect l="l" t="t" r="r" b="b"/>
            <a:pathLst>
              <a:path w="900429" h="901700">
                <a:moveTo>
                  <a:pt x="900430" y="307340"/>
                </a:moveTo>
                <a:lnTo>
                  <a:pt x="594360" y="307340"/>
                </a:lnTo>
                <a:lnTo>
                  <a:pt x="594360" y="0"/>
                </a:lnTo>
                <a:lnTo>
                  <a:pt x="306070" y="0"/>
                </a:lnTo>
                <a:lnTo>
                  <a:pt x="306070" y="307340"/>
                </a:lnTo>
                <a:lnTo>
                  <a:pt x="0" y="307340"/>
                </a:lnTo>
                <a:lnTo>
                  <a:pt x="0" y="595630"/>
                </a:lnTo>
                <a:lnTo>
                  <a:pt x="306070" y="595630"/>
                </a:lnTo>
                <a:lnTo>
                  <a:pt x="306070" y="901700"/>
                </a:lnTo>
                <a:lnTo>
                  <a:pt x="594360" y="901700"/>
                </a:lnTo>
                <a:lnTo>
                  <a:pt x="594360" y="595630"/>
                </a:lnTo>
                <a:lnTo>
                  <a:pt x="900430" y="595630"/>
                </a:lnTo>
                <a:lnTo>
                  <a:pt x="900430" y="307340"/>
                </a:lnTo>
                <a:close/>
              </a:path>
            </a:pathLst>
          </a:custGeom>
          <a:solidFill>
            <a:srgbClr val="EB63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95265" y="1770126"/>
            <a:ext cx="2112645" cy="2113915"/>
          </a:xfrm>
          <a:custGeom>
            <a:avLst/>
            <a:gdLst/>
            <a:ahLst/>
            <a:cxnLst/>
            <a:rect l="l" t="t" r="r" b="b"/>
            <a:pathLst>
              <a:path w="2112645" h="2113915">
                <a:moveTo>
                  <a:pt x="1056132" y="0"/>
                </a:moveTo>
                <a:lnTo>
                  <a:pt x="1007786" y="1087"/>
                </a:lnTo>
                <a:lnTo>
                  <a:pt x="959998" y="4319"/>
                </a:lnTo>
                <a:lnTo>
                  <a:pt x="912815" y="9648"/>
                </a:lnTo>
                <a:lnTo>
                  <a:pt x="866284" y="17028"/>
                </a:lnTo>
                <a:lnTo>
                  <a:pt x="820450" y="26412"/>
                </a:lnTo>
                <a:lnTo>
                  <a:pt x="775361" y="37754"/>
                </a:lnTo>
                <a:lnTo>
                  <a:pt x="731063" y="51006"/>
                </a:lnTo>
                <a:lnTo>
                  <a:pt x="687603" y="66123"/>
                </a:lnTo>
                <a:lnTo>
                  <a:pt x="645027" y="83057"/>
                </a:lnTo>
                <a:lnTo>
                  <a:pt x="603381" y="101763"/>
                </a:lnTo>
                <a:lnTo>
                  <a:pt x="562714" y="122192"/>
                </a:lnTo>
                <a:lnTo>
                  <a:pt x="523070" y="144300"/>
                </a:lnTo>
                <a:lnTo>
                  <a:pt x="484497" y="168038"/>
                </a:lnTo>
                <a:lnTo>
                  <a:pt x="447042" y="193361"/>
                </a:lnTo>
                <a:lnTo>
                  <a:pt x="410750" y="220221"/>
                </a:lnTo>
                <a:lnTo>
                  <a:pt x="375669" y="248572"/>
                </a:lnTo>
                <a:lnTo>
                  <a:pt x="341844" y="278368"/>
                </a:lnTo>
                <a:lnTo>
                  <a:pt x="309324" y="309562"/>
                </a:lnTo>
                <a:lnTo>
                  <a:pt x="278154" y="342107"/>
                </a:lnTo>
                <a:lnTo>
                  <a:pt x="248380" y="375956"/>
                </a:lnTo>
                <a:lnTo>
                  <a:pt x="220050" y="411063"/>
                </a:lnTo>
                <a:lnTo>
                  <a:pt x="193210" y="447382"/>
                </a:lnTo>
                <a:lnTo>
                  <a:pt x="167907" y="484864"/>
                </a:lnTo>
                <a:lnTo>
                  <a:pt x="144187" y="523465"/>
                </a:lnTo>
                <a:lnTo>
                  <a:pt x="122097" y="563137"/>
                </a:lnTo>
                <a:lnTo>
                  <a:pt x="101683" y="603834"/>
                </a:lnTo>
                <a:lnTo>
                  <a:pt x="82992" y="645509"/>
                </a:lnTo>
                <a:lnTo>
                  <a:pt x="66071" y="688115"/>
                </a:lnTo>
                <a:lnTo>
                  <a:pt x="50966" y="731605"/>
                </a:lnTo>
                <a:lnTo>
                  <a:pt x="37724" y="775934"/>
                </a:lnTo>
                <a:lnTo>
                  <a:pt x="26391" y="821054"/>
                </a:lnTo>
                <a:lnTo>
                  <a:pt x="17014" y="866919"/>
                </a:lnTo>
                <a:lnTo>
                  <a:pt x="9640" y="913482"/>
                </a:lnTo>
                <a:lnTo>
                  <a:pt x="4315" y="960697"/>
                </a:lnTo>
                <a:lnTo>
                  <a:pt x="1086" y="1008516"/>
                </a:lnTo>
                <a:lnTo>
                  <a:pt x="0" y="1056894"/>
                </a:lnTo>
                <a:lnTo>
                  <a:pt x="1086" y="1105271"/>
                </a:lnTo>
                <a:lnTo>
                  <a:pt x="4315" y="1153090"/>
                </a:lnTo>
                <a:lnTo>
                  <a:pt x="9640" y="1200305"/>
                </a:lnTo>
                <a:lnTo>
                  <a:pt x="17014" y="1246868"/>
                </a:lnTo>
                <a:lnTo>
                  <a:pt x="26391" y="1292733"/>
                </a:lnTo>
                <a:lnTo>
                  <a:pt x="37724" y="1337853"/>
                </a:lnTo>
                <a:lnTo>
                  <a:pt x="50966" y="1382182"/>
                </a:lnTo>
                <a:lnTo>
                  <a:pt x="66071" y="1425672"/>
                </a:lnTo>
                <a:lnTo>
                  <a:pt x="82992" y="1468278"/>
                </a:lnTo>
                <a:lnTo>
                  <a:pt x="101683" y="1509953"/>
                </a:lnTo>
                <a:lnTo>
                  <a:pt x="122097" y="1550650"/>
                </a:lnTo>
                <a:lnTo>
                  <a:pt x="144187" y="1590322"/>
                </a:lnTo>
                <a:lnTo>
                  <a:pt x="167907" y="1628923"/>
                </a:lnTo>
                <a:lnTo>
                  <a:pt x="193210" y="1666405"/>
                </a:lnTo>
                <a:lnTo>
                  <a:pt x="220050" y="1702724"/>
                </a:lnTo>
                <a:lnTo>
                  <a:pt x="248380" y="1737831"/>
                </a:lnTo>
                <a:lnTo>
                  <a:pt x="278154" y="1771680"/>
                </a:lnTo>
                <a:lnTo>
                  <a:pt x="309324" y="1804225"/>
                </a:lnTo>
                <a:lnTo>
                  <a:pt x="341844" y="1835419"/>
                </a:lnTo>
                <a:lnTo>
                  <a:pt x="375669" y="1865215"/>
                </a:lnTo>
                <a:lnTo>
                  <a:pt x="410750" y="1893566"/>
                </a:lnTo>
                <a:lnTo>
                  <a:pt x="447042" y="1920426"/>
                </a:lnTo>
                <a:lnTo>
                  <a:pt x="484497" y="1945749"/>
                </a:lnTo>
                <a:lnTo>
                  <a:pt x="523070" y="1969487"/>
                </a:lnTo>
                <a:lnTo>
                  <a:pt x="562714" y="1991595"/>
                </a:lnTo>
                <a:lnTo>
                  <a:pt x="603381" y="2012024"/>
                </a:lnTo>
                <a:lnTo>
                  <a:pt x="645027" y="2030729"/>
                </a:lnTo>
                <a:lnTo>
                  <a:pt x="687603" y="2047664"/>
                </a:lnTo>
                <a:lnTo>
                  <a:pt x="731063" y="2062781"/>
                </a:lnTo>
                <a:lnTo>
                  <a:pt x="775361" y="2076033"/>
                </a:lnTo>
                <a:lnTo>
                  <a:pt x="820450" y="2087375"/>
                </a:lnTo>
                <a:lnTo>
                  <a:pt x="866284" y="2096759"/>
                </a:lnTo>
                <a:lnTo>
                  <a:pt x="912815" y="2104139"/>
                </a:lnTo>
                <a:lnTo>
                  <a:pt x="959998" y="2109468"/>
                </a:lnTo>
                <a:lnTo>
                  <a:pt x="1007786" y="2112700"/>
                </a:lnTo>
                <a:lnTo>
                  <a:pt x="1056132" y="2113788"/>
                </a:lnTo>
                <a:lnTo>
                  <a:pt x="1104477" y="2112700"/>
                </a:lnTo>
                <a:lnTo>
                  <a:pt x="1152265" y="2109468"/>
                </a:lnTo>
                <a:lnTo>
                  <a:pt x="1199448" y="2104139"/>
                </a:lnTo>
                <a:lnTo>
                  <a:pt x="1245979" y="2096759"/>
                </a:lnTo>
                <a:lnTo>
                  <a:pt x="1291813" y="2087375"/>
                </a:lnTo>
                <a:lnTo>
                  <a:pt x="1336902" y="2076033"/>
                </a:lnTo>
                <a:lnTo>
                  <a:pt x="1381200" y="2062781"/>
                </a:lnTo>
                <a:lnTo>
                  <a:pt x="1424660" y="2047664"/>
                </a:lnTo>
                <a:lnTo>
                  <a:pt x="1467236" y="2030730"/>
                </a:lnTo>
                <a:lnTo>
                  <a:pt x="1508882" y="2012024"/>
                </a:lnTo>
                <a:lnTo>
                  <a:pt x="1549549" y="1991595"/>
                </a:lnTo>
                <a:lnTo>
                  <a:pt x="1589193" y="1969487"/>
                </a:lnTo>
                <a:lnTo>
                  <a:pt x="1627766" y="1945749"/>
                </a:lnTo>
                <a:lnTo>
                  <a:pt x="1665221" y="1920426"/>
                </a:lnTo>
                <a:lnTo>
                  <a:pt x="1701513" y="1893566"/>
                </a:lnTo>
                <a:lnTo>
                  <a:pt x="1736594" y="1865215"/>
                </a:lnTo>
                <a:lnTo>
                  <a:pt x="1770419" y="1835419"/>
                </a:lnTo>
                <a:lnTo>
                  <a:pt x="1802939" y="1804225"/>
                </a:lnTo>
                <a:lnTo>
                  <a:pt x="1834109" y="1771680"/>
                </a:lnTo>
                <a:lnTo>
                  <a:pt x="1863883" y="1737831"/>
                </a:lnTo>
                <a:lnTo>
                  <a:pt x="1892213" y="1702724"/>
                </a:lnTo>
                <a:lnTo>
                  <a:pt x="1919053" y="1666405"/>
                </a:lnTo>
                <a:lnTo>
                  <a:pt x="1944356" y="1628923"/>
                </a:lnTo>
                <a:lnTo>
                  <a:pt x="1968076" y="1590322"/>
                </a:lnTo>
                <a:lnTo>
                  <a:pt x="1990166" y="1550650"/>
                </a:lnTo>
                <a:lnTo>
                  <a:pt x="2010580" y="1509953"/>
                </a:lnTo>
                <a:lnTo>
                  <a:pt x="2029271" y="1468278"/>
                </a:lnTo>
                <a:lnTo>
                  <a:pt x="2046192" y="1425672"/>
                </a:lnTo>
                <a:lnTo>
                  <a:pt x="2061297" y="1382182"/>
                </a:lnTo>
                <a:lnTo>
                  <a:pt x="2074539" y="1337853"/>
                </a:lnTo>
                <a:lnTo>
                  <a:pt x="2085872" y="1292733"/>
                </a:lnTo>
                <a:lnTo>
                  <a:pt x="2095249" y="1246868"/>
                </a:lnTo>
                <a:lnTo>
                  <a:pt x="2102623" y="1200305"/>
                </a:lnTo>
                <a:lnTo>
                  <a:pt x="2107948" y="1153090"/>
                </a:lnTo>
                <a:lnTo>
                  <a:pt x="2111177" y="1105271"/>
                </a:lnTo>
                <a:lnTo>
                  <a:pt x="2112264" y="1056894"/>
                </a:lnTo>
                <a:lnTo>
                  <a:pt x="2111177" y="1008516"/>
                </a:lnTo>
                <a:lnTo>
                  <a:pt x="2107948" y="960697"/>
                </a:lnTo>
                <a:lnTo>
                  <a:pt x="2102623" y="913482"/>
                </a:lnTo>
                <a:lnTo>
                  <a:pt x="2095249" y="866919"/>
                </a:lnTo>
                <a:lnTo>
                  <a:pt x="2085872" y="821054"/>
                </a:lnTo>
                <a:lnTo>
                  <a:pt x="2074539" y="775934"/>
                </a:lnTo>
                <a:lnTo>
                  <a:pt x="2061297" y="731605"/>
                </a:lnTo>
                <a:lnTo>
                  <a:pt x="2046192" y="688115"/>
                </a:lnTo>
                <a:lnTo>
                  <a:pt x="2029271" y="645509"/>
                </a:lnTo>
                <a:lnTo>
                  <a:pt x="2010580" y="603834"/>
                </a:lnTo>
                <a:lnTo>
                  <a:pt x="1990166" y="563137"/>
                </a:lnTo>
                <a:lnTo>
                  <a:pt x="1968076" y="523465"/>
                </a:lnTo>
                <a:lnTo>
                  <a:pt x="1944356" y="484864"/>
                </a:lnTo>
                <a:lnTo>
                  <a:pt x="1919053" y="447382"/>
                </a:lnTo>
                <a:lnTo>
                  <a:pt x="1892213" y="411063"/>
                </a:lnTo>
                <a:lnTo>
                  <a:pt x="1863883" y="375956"/>
                </a:lnTo>
                <a:lnTo>
                  <a:pt x="1834109" y="342107"/>
                </a:lnTo>
                <a:lnTo>
                  <a:pt x="1802939" y="309562"/>
                </a:lnTo>
                <a:lnTo>
                  <a:pt x="1770419" y="278368"/>
                </a:lnTo>
                <a:lnTo>
                  <a:pt x="1736594" y="248572"/>
                </a:lnTo>
                <a:lnTo>
                  <a:pt x="1701513" y="220221"/>
                </a:lnTo>
                <a:lnTo>
                  <a:pt x="1665221" y="193361"/>
                </a:lnTo>
                <a:lnTo>
                  <a:pt x="1627766" y="168038"/>
                </a:lnTo>
                <a:lnTo>
                  <a:pt x="1589193" y="144300"/>
                </a:lnTo>
                <a:lnTo>
                  <a:pt x="1549549" y="122192"/>
                </a:lnTo>
                <a:lnTo>
                  <a:pt x="1508882" y="101763"/>
                </a:lnTo>
                <a:lnTo>
                  <a:pt x="1467236" y="83057"/>
                </a:lnTo>
                <a:lnTo>
                  <a:pt x="1424660" y="66123"/>
                </a:lnTo>
                <a:lnTo>
                  <a:pt x="1381200" y="51006"/>
                </a:lnTo>
                <a:lnTo>
                  <a:pt x="1336902" y="37754"/>
                </a:lnTo>
                <a:lnTo>
                  <a:pt x="1291813" y="26412"/>
                </a:lnTo>
                <a:lnTo>
                  <a:pt x="1245979" y="17028"/>
                </a:lnTo>
                <a:lnTo>
                  <a:pt x="1199448" y="9648"/>
                </a:lnTo>
                <a:lnTo>
                  <a:pt x="1152265" y="4319"/>
                </a:lnTo>
                <a:lnTo>
                  <a:pt x="1104477" y="1087"/>
                </a:lnTo>
                <a:lnTo>
                  <a:pt x="1056132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28665" y="2644901"/>
            <a:ext cx="1043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微软雅黑"/>
                <a:cs typeface="微软雅黑"/>
              </a:rPr>
              <a:t>数据驱动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41413" y="2465577"/>
            <a:ext cx="900430" cy="288925"/>
          </a:xfrm>
          <a:custGeom>
            <a:avLst/>
            <a:gdLst/>
            <a:ahLst/>
            <a:cxnLst/>
            <a:rect l="l" t="t" r="r" b="b"/>
            <a:pathLst>
              <a:path w="900429" h="288925">
                <a:moveTo>
                  <a:pt x="900429" y="0"/>
                </a:moveTo>
                <a:lnTo>
                  <a:pt x="0" y="0"/>
                </a:lnTo>
                <a:lnTo>
                  <a:pt x="0" y="288544"/>
                </a:lnTo>
                <a:lnTo>
                  <a:pt x="900429" y="288544"/>
                </a:lnTo>
                <a:lnTo>
                  <a:pt x="900429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1413" y="2898394"/>
            <a:ext cx="900430" cy="288925"/>
          </a:xfrm>
          <a:custGeom>
            <a:avLst/>
            <a:gdLst/>
            <a:ahLst/>
            <a:cxnLst/>
            <a:rect l="l" t="t" r="r" b="b"/>
            <a:pathLst>
              <a:path w="900429" h="288925">
                <a:moveTo>
                  <a:pt x="900429" y="0"/>
                </a:moveTo>
                <a:lnTo>
                  <a:pt x="0" y="0"/>
                </a:lnTo>
                <a:lnTo>
                  <a:pt x="0" y="288543"/>
                </a:lnTo>
                <a:lnTo>
                  <a:pt x="900429" y="288543"/>
                </a:lnTo>
                <a:lnTo>
                  <a:pt x="900429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7250" y="1770126"/>
            <a:ext cx="2113915" cy="2113915"/>
          </a:xfrm>
          <a:custGeom>
            <a:avLst/>
            <a:gdLst/>
            <a:ahLst/>
            <a:cxnLst/>
            <a:rect l="l" t="t" r="r" b="b"/>
            <a:pathLst>
              <a:path w="2113915" h="2113915">
                <a:moveTo>
                  <a:pt x="1056894" y="0"/>
                </a:moveTo>
                <a:lnTo>
                  <a:pt x="1008516" y="1087"/>
                </a:lnTo>
                <a:lnTo>
                  <a:pt x="960697" y="4319"/>
                </a:lnTo>
                <a:lnTo>
                  <a:pt x="913482" y="9648"/>
                </a:lnTo>
                <a:lnTo>
                  <a:pt x="866919" y="17028"/>
                </a:lnTo>
                <a:lnTo>
                  <a:pt x="821054" y="26412"/>
                </a:lnTo>
                <a:lnTo>
                  <a:pt x="775934" y="37754"/>
                </a:lnTo>
                <a:lnTo>
                  <a:pt x="731605" y="51006"/>
                </a:lnTo>
                <a:lnTo>
                  <a:pt x="688115" y="66123"/>
                </a:lnTo>
                <a:lnTo>
                  <a:pt x="645509" y="83057"/>
                </a:lnTo>
                <a:lnTo>
                  <a:pt x="603834" y="101763"/>
                </a:lnTo>
                <a:lnTo>
                  <a:pt x="563137" y="122192"/>
                </a:lnTo>
                <a:lnTo>
                  <a:pt x="523465" y="144300"/>
                </a:lnTo>
                <a:lnTo>
                  <a:pt x="484864" y="168038"/>
                </a:lnTo>
                <a:lnTo>
                  <a:pt x="447382" y="193361"/>
                </a:lnTo>
                <a:lnTo>
                  <a:pt x="411063" y="220221"/>
                </a:lnTo>
                <a:lnTo>
                  <a:pt x="375956" y="248572"/>
                </a:lnTo>
                <a:lnTo>
                  <a:pt x="342107" y="278368"/>
                </a:lnTo>
                <a:lnTo>
                  <a:pt x="309562" y="309562"/>
                </a:lnTo>
                <a:lnTo>
                  <a:pt x="278368" y="342107"/>
                </a:lnTo>
                <a:lnTo>
                  <a:pt x="248572" y="375956"/>
                </a:lnTo>
                <a:lnTo>
                  <a:pt x="220221" y="411063"/>
                </a:lnTo>
                <a:lnTo>
                  <a:pt x="193361" y="447382"/>
                </a:lnTo>
                <a:lnTo>
                  <a:pt x="168038" y="484864"/>
                </a:lnTo>
                <a:lnTo>
                  <a:pt x="144300" y="523465"/>
                </a:lnTo>
                <a:lnTo>
                  <a:pt x="122192" y="563137"/>
                </a:lnTo>
                <a:lnTo>
                  <a:pt x="101763" y="603834"/>
                </a:lnTo>
                <a:lnTo>
                  <a:pt x="83058" y="645509"/>
                </a:lnTo>
                <a:lnTo>
                  <a:pt x="66123" y="688115"/>
                </a:lnTo>
                <a:lnTo>
                  <a:pt x="51006" y="731605"/>
                </a:lnTo>
                <a:lnTo>
                  <a:pt x="37754" y="775934"/>
                </a:lnTo>
                <a:lnTo>
                  <a:pt x="26412" y="821054"/>
                </a:lnTo>
                <a:lnTo>
                  <a:pt x="17028" y="866919"/>
                </a:lnTo>
                <a:lnTo>
                  <a:pt x="9648" y="913482"/>
                </a:lnTo>
                <a:lnTo>
                  <a:pt x="4319" y="960697"/>
                </a:lnTo>
                <a:lnTo>
                  <a:pt x="1087" y="1008516"/>
                </a:lnTo>
                <a:lnTo>
                  <a:pt x="0" y="1056894"/>
                </a:lnTo>
                <a:lnTo>
                  <a:pt x="1087" y="1105271"/>
                </a:lnTo>
                <a:lnTo>
                  <a:pt x="4319" y="1153090"/>
                </a:lnTo>
                <a:lnTo>
                  <a:pt x="9648" y="1200305"/>
                </a:lnTo>
                <a:lnTo>
                  <a:pt x="17028" y="1246868"/>
                </a:lnTo>
                <a:lnTo>
                  <a:pt x="26412" y="1292733"/>
                </a:lnTo>
                <a:lnTo>
                  <a:pt x="37754" y="1337853"/>
                </a:lnTo>
                <a:lnTo>
                  <a:pt x="51006" y="1382182"/>
                </a:lnTo>
                <a:lnTo>
                  <a:pt x="66123" y="1425672"/>
                </a:lnTo>
                <a:lnTo>
                  <a:pt x="83058" y="1468278"/>
                </a:lnTo>
                <a:lnTo>
                  <a:pt x="101763" y="1509953"/>
                </a:lnTo>
                <a:lnTo>
                  <a:pt x="122192" y="1550650"/>
                </a:lnTo>
                <a:lnTo>
                  <a:pt x="144300" y="1590322"/>
                </a:lnTo>
                <a:lnTo>
                  <a:pt x="168038" y="1628923"/>
                </a:lnTo>
                <a:lnTo>
                  <a:pt x="193361" y="1666405"/>
                </a:lnTo>
                <a:lnTo>
                  <a:pt x="220221" y="1702724"/>
                </a:lnTo>
                <a:lnTo>
                  <a:pt x="248572" y="1737831"/>
                </a:lnTo>
                <a:lnTo>
                  <a:pt x="278368" y="1771680"/>
                </a:lnTo>
                <a:lnTo>
                  <a:pt x="309562" y="1804225"/>
                </a:lnTo>
                <a:lnTo>
                  <a:pt x="342107" y="1835419"/>
                </a:lnTo>
                <a:lnTo>
                  <a:pt x="375956" y="1865215"/>
                </a:lnTo>
                <a:lnTo>
                  <a:pt x="411063" y="1893566"/>
                </a:lnTo>
                <a:lnTo>
                  <a:pt x="447382" y="1920426"/>
                </a:lnTo>
                <a:lnTo>
                  <a:pt x="484864" y="1945749"/>
                </a:lnTo>
                <a:lnTo>
                  <a:pt x="523465" y="1969487"/>
                </a:lnTo>
                <a:lnTo>
                  <a:pt x="563137" y="1991595"/>
                </a:lnTo>
                <a:lnTo>
                  <a:pt x="603834" y="2012024"/>
                </a:lnTo>
                <a:lnTo>
                  <a:pt x="645509" y="2030729"/>
                </a:lnTo>
                <a:lnTo>
                  <a:pt x="688115" y="2047664"/>
                </a:lnTo>
                <a:lnTo>
                  <a:pt x="731605" y="2062781"/>
                </a:lnTo>
                <a:lnTo>
                  <a:pt x="775934" y="2076033"/>
                </a:lnTo>
                <a:lnTo>
                  <a:pt x="821054" y="2087375"/>
                </a:lnTo>
                <a:lnTo>
                  <a:pt x="866919" y="2096759"/>
                </a:lnTo>
                <a:lnTo>
                  <a:pt x="913482" y="2104139"/>
                </a:lnTo>
                <a:lnTo>
                  <a:pt x="960697" y="2109468"/>
                </a:lnTo>
                <a:lnTo>
                  <a:pt x="1008516" y="2112700"/>
                </a:lnTo>
                <a:lnTo>
                  <a:pt x="1056894" y="2113788"/>
                </a:lnTo>
                <a:lnTo>
                  <a:pt x="1105271" y="2112700"/>
                </a:lnTo>
                <a:lnTo>
                  <a:pt x="1153090" y="2109468"/>
                </a:lnTo>
                <a:lnTo>
                  <a:pt x="1200305" y="2104139"/>
                </a:lnTo>
                <a:lnTo>
                  <a:pt x="1246868" y="2096759"/>
                </a:lnTo>
                <a:lnTo>
                  <a:pt x="1292733" y="2087375"/>
                </a:lnTo>
                <a:lnTo>
                  <a:pt x="1337853" y="2076033"/>
                </a:lnTo>
                <a:lnTo>
                  <a:pt x="1382182" y="2062781"/>
                </a:lnTo>
                <a:lnTo>
                  <a:pt x="1425672" y="2047664"/>
                </a:lnTo>
                <a:lnTo>
                  <a:pt x="1468278" y="2030730"/>
                </a:lnTo>
                <a:lnTo>
                  <a:pt x="1509953" y="2012024"/>
                </a:lnTo>
                <a:lnTo>
                  <a:pt x="1550650" y="1991595"/>
                </a:lnTo>
                <a:lnTo>
                  <a:pt x="1590322" y="1969487"/>
                </a:lnTo>
                <a:lnTo>
                  <a:pt x="1628923" y="1945749"/>
                </a:lnTo>
                <a:lnTo>
                  <a:pt x="1666405" y="1920426"/>
                </a:lnTo>
                <a:lnTo>
                  <a:pt x="1702724" y="1893566"/>
                </a:lnTo>
                <a:lnTo>
                  <a:pt x="1737831" y="1865215"/>
                </a:lnTo>
                <a:lnTo>
                  <a:pt x="1771680" y="1835419"/>
                </a:lnTo>
                <a:lnTo>
                  <a:pt x="1804225" y="1804225"/>
                </a:lnTo>
                <a:lnTo>
                  <a:pt x="1835419" y="1771680"/>
                </a:lnTo>
                <a:lnTo>
                  <a:pt x="1865215" y="1737831"/>
                </a:lnTo>
                <a:lnTo>
                  <a:pt x="1893566" y="1702724"/>
                </a:lnTo>
                <a:lnTo>
                  <a:pt x="1920426" y="1666405"/>
                </a:lnTo>
                <a:lnTo>
                  <a:pt x="1945749" y="1628923"/>
                </a:lnTo>
                <a:lnTo>
                  <a:pt x="1969487" y="1590322"/>
                </a:lnTo>
                <a:lnTo>
                  <a:pt x="1991595" y="1550650"/>
                </a:lnTo>
                <a:lnTo>
                  <a:pt x="2012024" y="1509953"/>
                </a:lnTo>
                <a:lnTo>
                  <a:pt x="2030729" y="1468278"/>
                </a:lnTo>
                <a:lnTo>
                  <a:pt x="2047664" y="1425672"/>
                </a:lnTo>
                <a:lnTo>
                  <a:pt x="2062781" y="1382182"/>
                </a:lnTo>
                <a:lnTo>
                  <a:pt x="2076033" y="1337853"/>
                </a:lnTo>
                <a:lnTo>
                  <a:pt x="2087375" y="1292733"/>
                </a:lnTo>
                <a:lnTo>
                  <a:pt x="2096759" y="1246868"/>
                </a:lnTo>
                <a:lnTo>
                  <a:pt x="2104139" y="1200305"/>
                </a:lnTo>
                <a:lnTo>
                  <a:pt x="2109468" y="1153090"/>
                </a:lnTo>
                <a:lnTo>
                  <a:pt x="2112700" y="1105271"/>
                </a:lnTo>
                <a:lnTo>
                  <a:pt x="2113788" y="1056894"/>
                </a:lnTo>
                <a:lnTo>
                  <a:pt x="2112700" y="1008516"/>
                </a:lnTo>
                <a:lnTo>
                  <a:pt x="2109468" y="960697"/>
                </a:lnTo>
                <a:lnTo>
                  <a:pt x="2104139" y="913482"/>
                </a:lnTo>
                <a:lnTo>
                  <a:pt x="2096759" y="866919"/>
                </a:lnTo>
                <a:lnTo>
                  <a:pt x="2087375" y="821054"/>
                </a:lnTo>
                <a:lnTo>
                  <a:pt x="2076033" y="775934"/>
                </a:lnTo>
                <a:lnTo>
                  <a:pt x="2062781" y="731605"/>
                </a:lnTo>
                <a:lnTo>
                  <a:pt x="2047664" y="688115"/>
                </a:lnTo>
                <a:lnTo>
                  <a:pt x="2030729" y="645509"/>
                </a:lnTo>
                <a:lnTo>
                  <a:pt x="2012024" y="603834"/>
                </a:lnTo>
                <a:lnTo>
                  <a:pt x="1991595" y="563137"/>
                </a:lnTo>
                <a:lnTo>
                  <a:pt x="1969487" y="523465"/>
                </a:lnTo>
                <a:lnTo>
                  <a:pt x="1945749" y="484864"/>
                </a:lnTo>
                <a:lnTo>
                  <a:pt x="1920426" y="447382"/>
                </a:lnTo>
                <a:lnTo>
                  <a:pt x="1893566" y="411063"/>
                </a:lnTo>
                <a:lnTo>
                  <a:pt x="1865215" y="375956"/>
                </a:lnTo>
                <a:lnTo>
                  <a:pt x="1835419" y="342107"/>
                </a:lnTo>
                <a:lnTo>
                  <a:pt x="1804225" y="309562"/>
                </a:lnTo>
                <a:lnTo>
                  <a:pt x="1771680" y="278368"/>
                </a:lnTo>
                <a:lnTo>
                  <a:pt x="1737831" y="248572"/>
                </a:lnTo>
                <a:lnTo>
                  <a:pt x="1702724" y="220221"/>
                </a:lnTo>
                <a:lnTo>
                  <a:pt x="1666405" y="193361"/>
                </a:lnTo>
                <a:lnTo>
                  <a:pt x="1628923" y="168038"/>
                </a:lnTo>
                <a:lnTo>
                  <a:pt x="1590322" y="144300"/>
                </a:lnTo>
                <a:lnTo>
                  <a:pt x="1550650" y="122192"/>
                </a:lnTo>
                <a:lnTo>
                  <a:pt x="1509953" y="101763"/>
                </a:lnTo>
                <a:lnTo>
                  <a:pt x="1468278" y="83057"/>
                </a:lnTo>
                <a:lnTo>
                  <a:pt x="1425672" y="66123"/>
                </a:lnTo>
                <a:lnTo>
                  <a:pt x="1382182" y="51006"/>
                </a:lnTo>
                <a:lnTo>
                  <a:pt x="1337853" y="37754"/>
                </a:lnTo>
                <a:lnTo>
                  <a:pt x="1292733" y="26412"/>
                </a:lnTo>
                <a:lnTo>
                  <a:pt x="1246868" y="17028"/>
                </a:lnTo>
                <a:lnTo>
                  <a:pt x="1200305" y="9648"/>
                </a:lnTo>
                <a:lnTo>
                  <a:pt x="1153090" y="4319"/>
                </a:lnTo>
                <a:lnTo>
                  <a:pt x="1105271" y="1087"/>
                </a:lnTo>
                <a:lnTo>
                  <a:pt x="1056894" y="0"/>
                </a:lnTo>
                <a:close/>
              </a:path>
            </a:pathLst>
          </a:custGeom>
          <a:solidFill>
            <a:srgbClr val="3962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85301" y="2362555"/>
            <a:ext cx="1297940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254635">
              <a:lnSpc>
                <a:spcPct val="128499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微软雅黑"/>
                <a:cs typeface="微软雅黑"/>
              </a:rPr>
              <a:t>自然语言表 示学习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64672" y="4291584"/>
            <a:ext cx="1212200" cy="165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956278" y="4174235"/>
            <a:ext cx="3052445" cy="1850389"/>
            <a:chOff x="4956278" y="4174235"/>
            <a:chExt cx="3052445" cy="1850389"/>
          </a:xfrm>
        </p:grpSpPr>
        <p:sp>
          <p:nvSpPr>
            <p:cNvPr id="14" name="object 14"/>
            <p:cNvSpPr/>
            <p:nvPr/>
          </p:nvSpPr>
          <p:spPr>
            <a:xfrm>
              <a:off x="4956278" y="4174235"/>
              <a:ext cx="1325622" cy="1694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14872" y="4229099"/>
              <a:ext cx="1793748" cy="17952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9823704" y="4343400"/>
            <a:ext cx="1383792" cy="1566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0722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寻找最适</a:t>
            </a:r>
            <a:r>
              <a:rPr u="none" spc="-5" dirty="0"/>
              <a:t>合</a:t>
            </a:r>
            <a:r>
              <a:rPr u="none" dirty="0">
                <a:latin typeface="Arial"/>
                <a:cs typeface="Arial"/>
              </a:rPr>
              <a:t>NL</a:t>
            </a:r>
            <a:r>
              <a:rPr u="none" spc="-10" dirty="0">
                <a:latin typeface="Arial"/>
                <a:cs typeface="Arial"/>
              </a:rPr>
              <a:t>P</a:t>
            </a:r>
            <a:r>
              <a:rPr u="none" dirty="0"/>
              <a:t>的模型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2700527"/>
            <a:ext cx="10972800" cy="1975485"/>
          </a:xfrm>
          <a:custGeom>
            <a:avLst/>
            <a:gdLst/>
            <a:ahLst/>
            <a:cxnLst/>
            <a:rect l="l" t="t" r="r" b="b"/>
            <a:pathLst>
              <a:path w="10972800" h="1975485">
                <a:moveTo>
                  <a:pt x="9985248" y="0"/>
                </a:moveTo>
                <a:lnTo>
                  <a:pt x="9985248" y="493775"/>
                </a:lnTo>
                <a:lnTo>
                  <a:pt x="0" y="493775"/>
                </a:lnTo>
                <a:lnTo>
                  <a:pt x="493775" y="987552"/>
                </a:lnTo>
                <a:lnTo>
                  <a:pt x="0" y="1481328"/>
                </a:lnTo>
                <a:lnTo>
                  <a:pt x="9985248" y="1481328"/>
                </a:lnTo>
                <a:lnTo>
                  <a:pt x="9985248" y="1975104"/>
                </a:lnTo>
                <a:lnTo>
                  <a:pt x="10972800" y="987552"/>
                </a:lnTo>
                <a:lnTo>
                  <a:pt x="9985248" y="0"/>
                </a:lnTo>
                <a:close/>
              </a:path>
            </a:pathLst>
          </a:custGeom>
          <a:solidFill>
            <a:srgbClr val="F7D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2906" y="2237897"/>
            <a:ext cx="1164590" cy="76517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solidFill>
                  <a:srgbClr val="2A4975"/>
                </a:solidFill>
                <a:latin typeface="Arial"/>
                <a:cs typeface="Arial"/>
              </a:rPr>
              <a:t>2013</a:t>
            </a:r>
            <a:endParaRPr sz="20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Char char="•"/>
              <a:tabLst>
                <a:tab pos="241300" algn="l"/>
                <a:tab pos="241935" algn="l"/>
              </a:tabLst>
            </a:pPr>
            <a:r>
              <a:rPr sz="1600" spc="-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ord2vec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30224" y="3432047"/>
            <a:ext cx="9799320" cy="513715"/>
            <a:chOff x="1030224" y="3432047"/>
            <a:chExt cx="9799320" cy="513715"/>
          </a:xfrm>
        </p:grpSpPr>
        <p:sp>
          <p:nvSpPr>
            <p:cNvPr id="6" name="object 6"/>
            <p:cNvSpPr/>
            <p:nvPr/>
          </p:nvSpPr>
          <p:spPr>
            <a:xfrm>
              <a:off x="1040130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30" h="494029">
                  <a:moveTo>
                    <a:pt x="246887" y="0"/>
                  </a:moveTo>
                  <a:lnTo>
                    <a:pt x="197132" y="5014"/>
                  </a:lnTo>
                  <a:lnTo>
                    <a:pt x="150790" y="19395"/>
                  </a:lnTo>
                  <a:lnTo>
                    <a:pt x="108852" y="42152"/>
                  </a:lnTo>
                  <a:lnTo>
                    <a:pt x="72313" y="72294"/>
                  </a:lnTo>
                  <a:lnTo>
                    <a:pt x="42165" y="108830"/>
                  </a:lnTo>
                  <a:lnTo>
                    <a:pt x="19402" y="150768"/>
                  </a:lnTo>
                  <a:lnTo>
                    <a:pt x="5016" y="197118"/>
                  </a:lnTo>
                  <a:lnTo>
                    <a:pt x="0" y="246888"/>
                  </a:lnTo>
                  <a:lnTo>
                    <a:pt x="5016" y="296657"/>
                  </a:lnTo>
                  <a:lnTo>
                    <a:pt x="19402" y="343007"/>
                  </a:lnTo>
                  <a:lnTo>
                    <a:pt x="42165" y="384945"/>
                  </a:lnTo>
                  <a:lnTo>
                    <a:pt x="72313" y="421481"/>
                  </a:lnTo>
                  <a:lnTo>
                    <a:pt x="108852" y="451623"/>
                  </a:lnTo>
                  <a:lnTo>
                    <a:pt x="150790" y="474380"/>
                  </a:lnTo>
                  <a:lnTo>
                    <a:pt x="197132" y="488761"/>
                  </a:lnTo>
                  <a:lnTo>
                    <a:pt x="246887" y="493776"/>
                  </a:lnTo>
                  <a:lnTo>
                    <a:pt x="296657" y="488761"/>
                  </a:lnTo>
                  <a:lnTo>
                    <a:pt x="343007" y="474380"/>
                  </a:lnTo>
                  <a:lnTo>
                    <a:pt x="384945" y="451623"/>
                  </a:lnTo>
                  <a:lnTo>
                    <a:pt x="421481" y="421481"/>
                  </a:lnTo>
                  <a:lnTo>
                    <a:pt x="451623" y="384945"/>
                  </a:lnTo>
                  <a:lnTo>
                    <a:pt x="474380" y="343007"/>
                  </a:lnTo>
                  <a:lnTo>
                    <a:pt x="488761" y="296657"/>
                  </a:lnTo>
                  <a:lnTo>
                    <a:pt x="493775" y="246888"/>
                  </a:lnTo>
                  <a:lnTo>
                    <a:pt x="488761" y="197118"/>
                  </a:lnTo>
                  <a:lnTo>
                    <a:pt x="474380" y="150768"/>
                  </a:lnTo>
                  <a:lnTo>
                    <a:pt x="451623" y="108830"/>
                  </a:lnTo>
                  <a:lnTo>
                    <a:pt x="421481" y="72294"/>
                  </a:lnTo>
                  <a:lnTo>
                    <a:pt x="384945" y="42152"/>
                  </a:lnTo>
                  <a:lnTo>
                    <a:pt x="343007" y="19395"/>
                  </a:lnTo>
                  <a:lnTo>
                    <a:pt x="296657" y="5014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0130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30" h="494029">
                  <a:moveTo>
                    <a:pt x="0" y="246888"/>
                  </a:moveTo>
                  <a:lnTo>
                    <a:pt x="5016" y="197118"/>
                  </a:lnTo>
                  <a:lnTo>
                    <a:pt x="19402" y="150768"/>
                  </a:lnTo>
                  <a:lnTo>
                    <a:pt x="42165" y="108830"/>
                  </a:lnTo>
                  <a:lnTo>
                    <a:pt x="72313" y="72294"/>
                  </a:lnTo>
                  <a:lnTo>
                    <a:pt x="108852" y="42152"/>
                  </a:lnTo>
                  <a:lnTo>
                    <a:pt x="150790" y="19395"/>
                  </a:lnTo>
                  <a:lnTo>
                    <a:pt x="197132" y="5014"/>
                  </a:lnTo>
                  <a:lnTo>
                    <a:pt x="246887" y="0"/>
                  </a:lnTo>
                  <a:lnTo>
                    <a:pt x="296657" y="5014"/>
                  </a:lnTo>
                  <a:lnTo>
                    <a:pt x="343007" y="19395"/>
                  </a:lnTo>
                  <a:lnTo>
                    <a:pt x="384945" y="42152"/>
                  </a:lnTo>
                  <a:lnTo>
                    <a:pt x="421481" y="72294"/>
                  </a:lnTo>
                  <a:lnTo>
                    <a:pt x="451623" y="108830"/>
                  </a:lnTo>
                  <a:lnTo>
                    <a:pt x="474380" y="150768"/>
                  </a:lnTo>
                  <a:lnTo>
                    <a:pt x="488761" y="197118"/>
                  </a:lnTo>
                  <a:lnTo>
                    <a:pt x="493775" y="246888"/>
                  </a:lnTo>
                  <a:lnTo>
                    <a:pt x="488761" y="296657"/>
                  </a:lnTo>
                  <a:lnTo>
                    <a:pt x="474380" y="343007"/>
                  </a:lnTo>
                  <a:lnTo>
                    <a:pt x="451623" y="384945"/>
                  </a:lnTo>
                  <a:lnTo>
                    <a:pt x="421481" y="421481"/>
                  </a:lnTo>
                  <a:lnTo>
                    <a:pt x="384945" y="451623"/>
                  </a:lnTo>
                  <a:lnTo>
                    <a:pt x="343007" y="474380"/>
                  </a:lnTo>
                  <a:lnTo>
                    <a:pt x="296657" y="488761"/>
                  </a:lnTo>
                  <a:lnTo>
                    <a:pt x="246887" y="493776"/>
                  </a:lnTo>
                  <a:lnTo>
                    <a:pt x="197132" y="488761"/>
                  </a:lnTo>
                  <a:lnTo>
                    <a:pt x="150790" y="474380"/>
                  </a:lnTo>
                  <a:lnTo>
                    <a:pt x="108852" y="451623"/>
                  </a:lnTo>
                  <a:lnTo>
                    <a:pt x="72313" y="421481"/>
                  </a:lnTo>
                  <a:lnTo>
                    <a:pt x="42165" y="384945"/>
                  </a:lnTo>
                  <a:lnTo>
                    <a:pt x="19402" y="343007"/>
                  </a:lnTo>
                  <a:lnTo>
                    <a:pt x="5016" y="296657"/>
                  </a:lnTo>
                  <a:lnTo>
                    <a:pt x="0" y="2468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0498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30" h="494029">
                  <a:moveTo>
                    <a:pt x="246887" y="0"/>
                  </a:moveTo>
                  <a:lnTo>
                    <a:pt x="197118" y="5014"/>
                  </a:lnTo>
                  <a:lnTo>
                    <a:pt x="150768" y="19395"/>
                  </a:lnTo>
                  <a:lnTo>
                    <a:pt x="108830" y="42152"/>
                  </a:lnTo>
                  <a:lnTo>
                    <a:pt x="72294" y="72294"/>
                  </a:lnTo>
                  <a:lnTo>
                    <a:pt x="42152" y="108830"/>
                  </a:lnTo>
                  <a:lnTo>
                    <a:pt x="19395" y="150768"/>
                  </a:lnTo>
                  <a:lnTo>
                    <a:pt x="5014" y="197118"/>
                  </a:lnTo>
                  <a:lnTo>
                    <a:pt x="0" y="246888"/>
                  </a:lnTo>
                  <a:lnTo>
                    <a:pt x="5014" y="296657"/>
                  </a:lnTo>
                  <a:lnTo>
                    <a:pt x="19395" y="343007"/>
                  </a:lnTo>
                  <a:lnTo>
                    <a:pt x="42152" y="384945"/>
                  </a:lnTo>
                  <a:lnTo>
                    <a:pt x="72294" y="421481"/>
                  </a:lnTo>
                  <a:lnTo>
                    <a:pt x="108830" y="451623"/>
                  </a:lnTo>
                  <a:lnTo>
                    <a:pt x="150768" y="474380"/>
                  </a:lnTo>
                  <a:lnTo>
                    <a:pt x="197118" y="488761"/>
                  </a:lnTo>
                  <a:lnTo>
                    <a:pt x="246887" y="493776"/>
                  </a:lnTo>
                  <a:lnTo>
                    <a:pt x="296657" y="488761"/>
                  </a:lnTo>
                  <a:lnTo>
                    <a:pt x="343007" y="474380"/>
                  </a:lnTo>
                  <a:lnTo>
                    <a:pt x="384945" y="451623"/>
                  </a:lnTo>
                  <a:lnTo>
                    <a:pt x="421481" y="421481"/>
                  </a:lnTo>
                  <a:lnTo>
                    <a:pt x="451623" y="384945"/>
                  </a:lnTo>
                  <a:lnTo>
                    <a:pt x="474380" y="343007"/>
                  </a:lnTo>
                  <a:lnTo>
                    <a:pt x="488761" y="296657"/>
                  </a:lnTo>
                  <a:lnTo>
                    <a:pt x="493775" y="246888"/>
                  </a:lnTo>
                  <a:lnTo>
                    <a:pt x="488761" y="197118"/>
                  </a:lnTo>
                  <a:lnTo>
                    <a:pt x="474380" y="150768"/>
                  </a:lnTo>
                  <a:lnTo>
                    <a:pt x="451623" y="108830"/>
                  </a:lnTo>
                  <a:lnTo>
                    <a:pt x="421481" y="72294"/>
                  </a:lnTo>
                  <a:lnTo>
                    <a:pt x="384945" y="42152"/>
                  </a:lnTo>
                  <a:lnTo>
                    <a:pt x="343007" y="19395"/>
                  </a:lnTo>
                  <a:lnTo>
                    <a:pt x="296657" y="5014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DA1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0498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30" h="494029">
                  <a:moveTo>
                    <a:pt x="0" y="246888"/>
                  </a:moveTo>
                  <a:lnTo>
                    <a:pt x="5014" y="197118"/>
                  </a:lnTo>
                  <a:lnTo>
                    <a:pt x="19395" y="150768"/>
                  </a:lnTo>
                  <a:lnTo>
                    <a:pt x="42152" y="108830"/>
                  </a:lnTo>
                  <a:lnTo>
                    <a:pt x="72294" y="72294"/>
                  </a:lnTo>
                  <a:lnTo>
                    <a:pt x="108830" y="42152"/>
                  </a:lnTo>
                  <a:lnTo>
                    <a:pt x="150768" y="19395"/>
                  </a:lnTo>
                  <a:lnTo>
                    <a:pt x="197118" y="5014"/>
                  </a:lnTo>
                  <a:lnTo>
                    <a:pt x="246887" y="0"/>
                  </a:lnTo>
                  <a:lnTo>
                    <a:pt x="296657" y="5014"/>
                  </a:lnTo>
                  <a:lnTo>
                    <a:pt x="343007" y="19395"/>
                  </a:lnTo>
                  <a:lnTo>
                    <a:pt x="384945" y="42152"/>
                  </a:lnTo>
                  <a:lnTo>
                    <a:pt x="421481" y="72294"/>
                  </a:lnTo>
                  <a:lnTo>
                    <a:pt x="451623" y="108830"/>
                  </a:lnTo>
                  <a:lnTo>
                    <a:pt x="474380" y="150768"/>
                  </a:lnTo>
                  <a:lnTo>
                    <a:pt x="488761" y="197118"/>
                  </a:lnTo>
                  <a:lnTo>
                    <a:pt x="493775" y="246888"/>
                  </a:lnTo>
                  <a:lnTo>
                    <a:pt x="488761" y="296657"/>
                  </a:lnTo>
                  <a:lnTo>
                    <a:pt x="474380" y="343007"/>
                  </a:lnTo>
                  <a:lnTo>
                    <a:pt x="451623" y="384945"/>
                  </a:lnTo>
                  <a:lnTo>
                    <a:pt x="421481" y="421481"/>
                  </a:lnTo>
                  <a:lnTo>
                    <a:pt x="384945" y="451623"/>
                  </a:lnTo>
                  <a:lnTo>
                    <a:pt x="343007" y="474380"/>
                  </a:lnTo>
                  <a:lnTo>
                    <a:pt x="296657" y="488761"/>
                  </a:lnTo>
                  <a:lnTo>
                    <a:pt x="246887" y="493776"/>
                  </a:lnTo>
                  <a:lnTo>
                    <a:pt x="197118" y="488761"/>
                  </a:lnTo>
                  <a:lnTo>
                    <a:pt x="150768" y="474380"/>
                  </a:lnTo>
                  <a:lnTo>
                    <a:pt x="108830" y="451623"/>
                  </a:lnTo>
                  <a:lnTo>
                    <a:pt x="72294" y="421481"/>
                  </a:lnTo>
                  <a:lnTo>
                    <a:pt x="42152" y="384945"/>
                  </a:lnTo>
                  <a:lnTo>
                    <a:pt x="19395" y="343007"/>
                  </a:lnTo>
                  <a:lnTo>
                    <a:pt x="5014" y="296657"/>
                  </a:lnTo>
                  <a:lnTo>
                    <a:pt x="0" y="2468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0866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246887" y="0"/>
                  </a:moveTo>
                  <a:lnTo>
                    <a:pt x="197118" y="5014"/>
                  </a:lnTo>
                  <a:lnTo>
                    <a:pt x="150768" y="19395"/>
                  </a:lnTo>
                  <a:lnTo>
                    <a:pt x="108830" y="42152"/>
                  </a:lnTo>
                  <a:lnTo>
                    <a:pt x="72294" y="72294"/>
                  </a:lnTo>
                  <a:lnTo>
                    <a:pt x="42152" y="108830"/>
                  </a:lnTo>
                  <a:lnTo>
                    <a:pt x="19395" y="150768"/>
                  </a:lnTo>
                  <a:lnTo>
                    <a:pt x="5014" y="197118"/>
                  </a:lnTo>
                  <a:lnTo>
                    <a:pt x="0" y="246888"/>
                  </a:lnTo>
                  <a:lnTo>
                    <a:pt x="5014" y="296657"/>
                  </a:lnTo>
                  <a:lnTo>
                    <a:pt x="19395" y="343007"/>
                  </a:lnTo>
                  <a:lnTo>
                    <a:pt x="42152" y="384945"/>
                  </a:lnTo>
                  <a:lnTo>
                    <a:pt x="72294" y="421481"/>
                  </a:lnTo>
                  <a:lnTo>
                    <a:pt x="108830" y="451623"/>
                  </a:lnTo>
                  <a:lnTo>
                    <a:pt x="150768" y="474380"/>
                  </a:lnTo>
                  <a:lnTo>
                    <a:pt x="197118" y="488761"/>
                  </a:lnTo>
                  <a:lnTo>
                    <a:pt x="246887" y="493776"/>
                  </a:lnTo>
                  <a:lnTo>
                    <a:pt x="296657" y="488761"/>
                  </a:lnTo>
                  <a:lnTo>
                    <a:pt x="343007" y="474380"/>
                  </a:lnTo>
                  <a:lnTo>
                    <a:pt x="384945" y="451623"/>
                  </a:lnTo>
                  <a:lnTo>
                    <a:pt x="421481" y="421481"/>
                  </a:lnTo>
                  <a:lnTo>
                    <a:pt x="451623" y="384945"/>
                  </a:lnTo>
                  <a:lnTo>
                    <a:pt x="474380" y="343007"/>
                  </a:lnTo>
                  <a:lnTo>
                    <a:pt x="488761" y="296657"/>
                  </a:lnTo>
                  <a:lnTo>
                    <a:pt x="493775" y="246888"/>
                  </a:lnTo>
                  <a:lnTo>
                    <a:pt x="488761" y="197118"/>
                  </a:lnTo>
                  <a:lnTo>
                    <a:pt x="474380" y="150768"/>
                  </a:lnTo>
                  <a:lnTo>
                    <a:pt x="451623" y="108830"/>
                  </a:lnTo>
                  <a:lnTo>
                    <a:pt x="421481" y="72294"/>
                  </a:lnTo>
                  <a:lnTo>
                    <a:pt x="384945" y="42152"/>
                  </a:lnTo>
                  <a:lnTo>
                    <a:pt x="343007" y="19395"/>
                  </a:lnTo>
                  <a:lnTo>
                    <a:pt x="296657" y="5014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3962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80866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0" y="246888"/>
                  </a:moveTo>
                  <a:lnTo>
                    <a:pt x="5014" y="197118"/>
                  </a:lnTo>
                  <a:lnTo>
                    <a:pt x="19395" y="150768"/>
                  </a:lnTo>
                  <a:lnTo>
                    <a:pt x="42152" y="108830"/>
                  </a:lnTo>
                  <a:lnTo>
                    <a:pt x="72294" y="72294"/>
                  </a:lnTo>
                  <a:lnTo>
                    <a:pt x="108830" y="42152"/>
                  </a:lnTo>
                  <a:lnTo>
                    <a:pt x="150768" y="19395"/>
                  </a:lnTo>
                  <a:lnTo>
                    <a:pt x="197118" y="5014"/>
                  </a:lnTo>
                  <a:lnTo>
                    <a:pt x="246887" y="0"/>
                  </a:lnTo>
                  <a:lnTo>
                    <a:pt x="296657" y="5014"/>
                  </a:lnTo>
                  <a:lnTo>
                    <a:pt x="343007" y="19395"/>
                  </a:lnTo>
                  <a:lnTo>
                    <a:pt x="384945" y="42152"/>
                  </a:lnTo>
                  <a:lnTo>
                    <a:pt x="421481" y="72294"/>
                  </a:lnTo>
                  <a:lnTo>
                    <a:pt x="451623" y="108830"/>
                  </a:lnTo>
                  <a:lnTo>
                    <a:pt x="474380" y="150768"/>
                  </a:lnTo>
                  <a:lnTo>
                    <a:pt x="488761" y="197118"/>
                  </a:lnTo>
                  <a:lnTo>
                    <a:pt x="493775" y="246888"/>
                  </a:lnTo>
                  <a:lnTo>
                    <a:pt x="488761" y="296657"/>
                  </a:lnTo>
                  <a:lnTo>
                    <a:pt x="474380" y="343007"/>
                  </a:lnTo>
                  <a:lnTo>
                    <a:pt x="451623" y="384945"/>
                  </a:lnTo>
                  <a:lnTo>
                    <a:pt x="421481" y="421481"/>
                  </a:lnTo>
                  <a:lnTo>
                    <a:pt x="384945" y="451623"/>
                  </a:lnTo>
                  <a:lnTo>
                    <a:pt x="343007" y="474380"/>
                  </a:lnTo>
                  <a:lnTo>
                    <a:pt x="296657" y="488761"/>
                  </a:lnTo>
                  <a:lnTo>
                    <a:pt x="246887" y="493776"/>
                  </a:lnTo>
                  <a:lnTo>
                    <a:pt x="197118" y="488761"/>
                  </a:lnTo>
                  <a:lnTo>
                    <a:pt x="150768" y="474380"/>
                  </a:lnTo>
                  <a:lnTo>
                    <a:pt x="108830" y="451623"/>
                  </a:lnTo>
                  <a:lnTo>
                    <a:pt x="72294" y="421481"/>
                  </a:lnTo>
                  <a:lnTo>
                    <a:pt x="42152" y="384945"/>
                  </a:lnTo>
                  <a:lnTo>
                    <a:pt x="19395" y="343007"/>
                  </a:lnTo>
                  <a:lnTo>
                    <a:pt x="5014" y="296657"/>
                  </a:lnTo>
                  <a:lnTo>
                    <a:pt x="0" y="2468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01233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246887" y="0"/>
                  </a:moveTo>
                  <a:lnTo>
                    <a:pt x="197118" y="5014"/>
                  </a:lnTo>
                  <a:lnTo>
                    <a:pt x="150768" y="19395"/>
                  </a:lnTo>
                  <a:lnTo>
                    <a:pt x="108830" y="42152"/>
                  </a:lnTo>
                  <a:lnTo>
                    <a:pt x="72294" y="72294"/>
                  </a:lnTo>
                  <a:lnTo>
                    <a:pt x="42152" y="108830"/>
                  </a:lnTo>
                  <a:lnTo>
                    <a:pt x="19395" y="150768"/>
                  </a:lnTo>
                  <a:lnTo>
                    <a:pt x="5014" y="197118"/>
                  </a:lnTo>
                  <a:lnTo>
                    <a:pt x="0" y="246888"/>
                  </a:lnTo>
                  <a:lnTo>
                    <a:pt x="5014" y="296657"/>
                  </a:lnTo>
                  <a:lnTo>
                    <a:pt x="19395" y="343007"/>
                  </a:lnTo>
                  <a:lnTo>
                    <a:pt x="42152" y="384945"/>
                  </a:lnTo>
                  <a:lnTo>
                    <a:pt x="72294" y="421481"/>
                  </a:lnTo>
                  <a:lnTo>
                    <a:pt x="108830" y="451623"/>
                  </a:lnTo>
                  <a:lnTo>
                    <a:pt x="150768" y="474380"/>
                  </a:lnTo>
                  <a:lnTo>
                    <a:pt x="197118" y="488761"/>
                  </a:lnTo>
                  <a:lnTo>
                    <a:pt x="246887" y="493776"/>
                  </a:lnTo>
                  <a:lnTo>
                    <a:pt x="296657" y="488761"/>
                  </a:lnTo>
                  <a:lnTo>
                    <a:pt x="343007" y="474380"/>
                  </a:lnTo>
                  <a:lnTo>
                    <a:pt x="384945" y="451623"/>
                  </a:lnTo>
                  <a:lnTo>
                    <a:pt x="421481" y="421481"/>
                  </a:lnTo>
                  <a:lnTo>
                    <a:pt x="451623" y="384945"/>
                  </a:lnTo>
                  <a:lnTo>
                    <a:pt x="474380" y="343007"/>
                  </a:lnTo>
                  <a:lnTo>
                    <a:pt x="488761" y="296657"/>
                  </a:lnTo>
                  <a:lnTo>
                    <a:pt x="493775" y="246888"/>
                  </a:lnTo>
                  <a:lnTo>
                    <a:pt x="488761" y="197118"/>
                  </a:lnTo>
                  <a:lnTo>
                    <a:pt x="474380" y="150768"/>
                  </a:lnTo>
                  <a:lnTo>
                    <a:pt x="451623" y="108830"/>
                  </a:lnTo>
                  <a:lnTo>
                    <a:pt x="421481" y="72294"/>
                  </a:lnTo>
                  <a:lnTo>
                    <a:pt x="384945" y="42152"/>
                  </a:lnTo>
                  <a:lnTo>
                    <a:pt x="343007" y="19395"/>
                  </a:lnTo>
                  <a:lnTo>
                    <a:pt x="296657" y="5014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464A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1233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0" y="246888"/>
                  </a:moveTo>
                  <a:lnTo>
                    <a:pt x="5014" y="197118"/>
                  </a:lnTo>
                  <a:lnTo>
                    <a:pt x="19395" y="150768"/>
                  </a:lnTo>
                  <a:lnTo>
                    <a:pt x="42152" y="108830"/>
                  </a:lnTo>
                  <a:lnTo>
                    <a:pt x="72294" y="72294"/>
                  </a:lnTo>
                  <a:lnTo>
                    <a:pt x="108830" y="42152"/>
                  </a:lnTo>
                  <a:lnTo>
                    <a:pt x="150768" y="19395"/>
                  </a:lnTo>
                  <a:lnTo>
                    <a:pt x="197118" y="5014"/>
                  </a:lnTo>
                  <a:lnTo>
                    <a:pt x="246887" y="0"/>
                  </a:lnTo>
                  <a:lnTo>
                    <a:pt x="296657" y="5014"/>
                  </a:lnTo>
                  <a:lnTo>
                    <a:pt x="343007" y="19395"/>
                  </a:lnTo>
                  <a:lnTo>
                    <a:pt x="384945" y="42152"/>
                  </a:lnTo>
                  <a:lnTo>
                    <a:pt x="421481" y="72294"/>
                  </a:lnTo>
                  <a:lnTo>
                    <a:pt x="451623" y="108830"/>
                  </a:lnTo>
                  <a:lnTo>
                    <a:pt x="474380" y="150768"/>
                  </a:lnTo>
                  <a:lnTo>
                    <a:pt x="488761" y="197118"/>
                  </a:lnTo>
                  <a:lnTo>
                    <a:pt x="493775" y="246888"/>
                  </a:lnTo>
                  <a:lnTo>
                    <a:pt x="488761" y="296657"/>
                  </a:lnTo>
                  <a:lnTo>
                    <a:pt x="474380" y="343007"/>
                  </a:lnTo>
                  <a:lnTo>
                    <a:pt x="451623" y="384945"/>
                  </a:lnTo>
                  <a:lnTo>
                    <a:pt x="421481" y="421481"/>
                  </a:lnTo>
                  <a:lnTo>
                    <a:pt x="384945" y="451623"/>
                  </a:lnTo>
                  <a:lnTo>
                    <a:pt x="343007" y="474380"/>
                  </a:lnTo>
                  <a:lnTo>
                    <a:pt x="296657" y="488761"/>
                  </a:lnTo>
                  <a:lnTo>
                    <a:pt x="246887" y="493776"/>
                  </a:lnTo>
                  <a:lnTo>
                    <a:pt x="197118" y="488761"/>
                  </a:lnTo>
                  <a:lnTo>
                    <a:pt x="150768" y="474380"/>
                  </a:lnTo>
                  <a:lnTo>
                    <a:pt x="108830" y="451623"/>
                  </a:lnTo>
                  <a:lnTo>
                    <a:pt x="72294" y="421481"/>
                  </a:lnTo>
                  <a:lnTo>
                    <a:pt x="42152" y="384945"/>
                  </a:lnTo>
                  <a:lnTo>
                    <a:pt x="19395" y="343007"/>
                  </a:lnTo>
                  <a:lnTo>
                    <a:pt x="5014" y="296657"/>
                  </a:lnTo>
                  <a:lnTo>
                    <a:pt x="0" y="2468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21602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246888" y="0"/>
                  </a:moveTo>
                  <a:lnTo>
                    <a:pt x="197118" y="5014"/>
                  </a:lnTo>
                  <a:lnTo>
                    <a:pt x="150768" y="19395"/>
                  </a:lnTo>
                  <a:lnTo>
                    <a:pt x="108830" y="42152"/>
                  </a:lnTo>
                  <a:lnTo>
                    <a:pt x="72294" y="72294"/>
                  </a:lnTo>
                  <a:lnTo>
                    <a:pt x="42152" y="108830"/>
                  </a:lnTo>
                  <a:lnTo>
                    <a:pt x="19395" y="150768"/>
                  </a:lnTo>
                  <a:lnTo>
                    <a:pt x="5014" y="197118"/>
                  </a:lnTo>
                  <a:lnTo>
                    <a:pt x="0" y="246888"/>
                  </a:lnTo>
                  <a:lnTo>
                    <a:pt x="5014" y="296657"/>
                  </a:lnTo>
                  <a:lnTo>
                    <a:pt x="19395" y="343007"/>
                  </a:lnTo>
                  <a:lnTo>
                    <a:pt x="42152" y="384945"/>
                  </a:lnTo>
                  <a:lnTo>
                    <a:pt x="72294" y="421481"/>
                  </a:lnTo>
                  <a:lnTo>
                    <a:pt x="108830" y="451623"/>
                  </a:lnTo>
                  <a:lnTo>
                    <a:pt x="150768" y="474380"/>
                  </a:lnTo>
                  <a:lnTo>
                    <a:pt x="197118" y="488761"/>
                  </a:lnTo>
                  <a:lnTo>
                    <a:pt x="246888" y="493776"/>
                  </a:lnTo>
                  <a:lnTo>
                    <a:pt x="296657" y="488761"/>
                  </a:lnTo>
                  <a:lnTo>
                    <a:pt x="343007" y="474380"/>
                  </a:lnTo>
                  <a:lnTo>
                    <a:pt x="384945" y="451623"/>
                  </a:lnTo>
                  <a:lnTo>
                    <a:pt x="421481" y="421481"/>
                  </a:lnTo>
                  <a:lnTo>
                    <a:pt x="451623" y="384945"/>
                  </a:lnTo>
                  <a:lnTo>
                    <a:pt x="474380" y="343007"/>
                  </a:lnTo>
                  <a:lnTo>
                    <a:pt x="488761" y="296657"/>
                  </a:lnTo>
                  <a:lnTo>
                    <a:pt x="493775" y="246888"/>
                  </a:lnTo>
                  <a:lnTo>
                    <a:pt x="488761" y="197118"/>
                  </a:lnTo>
                  <a:lnTo>
                    <a:pt x="474380" y="150768"/>
                  </a:lnTo>
                  <a:lnTo>
                    <a:pt x="451623" y="108830"/>
                  </a:lnTo>
                  <a:lnTo>
                    <a:pt x="421481" y="72294"/>
                  </a:lnTo>
                  <a:lnTo>
                    <a:pt x="384945" y="42152"/>
                  </a:lnTo>
                  <a:lnTo>
                    <a:pt x="343007" y="19395"/>
                  </a:lnTo>
                  <a:lnTo>
                    <a:pt x="296657" y="5014"/>
                  </a:lnTo>
                  <a:lnTo>
                    <a:pt x="246888" y="0"/>
                  </a:lnTo>
                  <a:close/>
                </a:path>
              </a:pathLst>
            </a:custGeom>
            <a:solidFill>
              <a:srgbClr val="7C3B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21602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0" y="246888"/>
                  </a:moveTo>
                  <a:lnTo>
                    <a:pt x="5014" y="197118"/>
                  </a:lnTo>
                  <a:lnTo>
                    <a:pt x="19395" y="150768"/>
                  </a:lnTo>
                  <a:lnTo>
                    <a:pt x="42152" y="108830"/>
                  </a:lnTo>
                  <a:lnTo>
                    <a:pt x="72294" y="72294"/>
                  </a:lnTo>
                  <a:lnTo>
                    <a:pt x="108830" y="42152"/>
                  </a:lnTo>
                  <a:lnTo>
                    <a:pt x="150768" y="19395"/>
                  </a:lnTo>
                  <a:lnTo>
                    <a:pt x="197118" y="5014"/>
                  </a:lnTo>
                  <a:lnTo>
                    <a:pt x="246888" y="0"/>
                  </a:lnTo>
                  <a:lnTo>
                    <a:pt x="296657" y="5014"/>
                  </a:lnTo>
                  <a:lnTo>
                    <a:pt x="343007" y="19395"/>
                  </a:lnTo>
                  <a:lnTo>
                    <a:pt x="384945" y="42152"/>
                  </a:lnTo>
                  <a:lnTo>
                    <a:pt x="421481" y="72294"/>
                  </a:lnTo>
                  <a:lnTo>
                    <a:pt x="451623" y="108830"/>
                  </a:lnTo>
                  <a:lnTo>
                    <a:pt x="474380" y="150768"/>
                  </a:lnTo>
                  <a:lnTo>
                    <a:pt x="488761" y="197118"/>
                  </a:lnTo>
                  <a:lnTo>
                    <a:pt x="493775" y="246888"/>
                  </a:lnTo>
                  <a:lnTo>
                    <a:pt x="488761" y="296657"/>
                  </a:lnTo>
                  <a:lnTo>
                    <a:pt x="474380" y="343007"/>
                  </a:lnTo>
                  <a:lnTo>
                    <a:pt x="451623" y="384945"/>
                  </a:lnTo>
                  <a:lnTo>
                    <a:pt x="421481" y="421481"/>
                  </a:lnTo>
                  <a:lnTo>
                    <a:pt x="384945" y="451623"/>
                  </a:lnTo>
                  <a:lnTo>
                    <a:pt x="343007" y="474380"/>
                  </a:lnTo>
                  <a:lnTo>
                    <a:pt x="296657" y="488761"/>
                  </a:lnTo>
                  <a:lnTo>
                    <a:pt x="246888" y="493776"/>
                  </a:lnTo>
                  <a:lnTo>
                    <a:pt x="197118" y="488761"/>
                  </a:lnTo>
                  <a:lnTo>
                    <a:pt x="150768" y="474380"/>
                  </a:lnTo>
                  <a:lnTo>
                    <a:pt x="108830" y="451623"/>
                  </a:lnTo>
                  <a:lnTo>
                    <a:pt x="72294" y="421481"/>
                  </a:lnTo>
                  <a:lnTo>
                    <a:pt x="42152" y="384945"/>
                  </a:lnTo>
                  <a:lnTo>
                    <a:pt x="19395" y="343007"/>
                  </a:lnTo>
                  <a:lnTo>
                    <a:pt x="5014" y="296657"/>
                  </a:lnTo>
                  <a:lnTo>
                    <a:pt x="0" y="2468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25562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246888" y="0"/>
                  </a:moveTo>
                  <a:lnTo>
                    <a:pt x="197118" y="5014"/>
                  </a:lnTo>
                  <a:lnTo>
                    <a:pt x="150768" y="19395"/>
                  </a:lnTo>
                  <a:lnTo>
                    <a:pt x="108830" y="42152"/>
                  </a:lnTo>
                  <a:lnTo>
                    <a:pt x="72294" y="72294"/>
                  </a:lnTo>
                  <a:lnTo>
                    <a:pt x="42152" y="108830"/>
                  </a:lnTo>
                  <a:lnTo>
                    <a:pt x="19395" y="150768"/>
                  </a:lnTo>
                  <a:lnTo>
                    <a:pt x="5014" y="197118"/>
                  </a:lnTo>
                  <a:lnTo>
                    <a:pt x="0" y="246888"/>
                  </a:lnTo>
                  <a:lnTo>
                    <a:pt x="5014" y="296657"/>
                  </a:lnTo>
                  <a:lnTo>
                    <a:pt x="19395" y="343007"/>
                  </a:lnTo>
                  <a:lnTo>
                    <a:pt x="42152" y="384945"/>
                  </a:lnTo>
                  <a:lnTo>
                    <a:pt x="72294" y="421481"/>
                  </a:lnTo>
                  <a:lnTo>
                    <a:pt x="108830" y="451623"/>
                  </a:lnTo>
                  <a:lnTo>
                    <a:pt x="150768" y="474380"/>
                  </a:lnTo>
                  <a:lnTo>
                    <a:pt x="197118" y="488761"/>
                  </a:lnTo>
                  <a:lnTo>
                    <a:pt x="246888" y="493776"/>
                  </a:lnTo>
                  <a:lnTo>
                    <a:pt x="296657" y="488761"/>
                  </a:lnTo>
                  <a:lnTo>
                    <a:pt x="343007" y="474380"/>
                  </a:lnTo>
                  <a:lnTo>
                    <a:pt x="384945" y="451623"/>
                  </a:lnTo>
                  <a:lnTo>
                    <a:pt x="421481" y="421481"/>
                  </a:lnTo>
                  <a:lnTo>
                    <a:pt x="451623" y="384945"/>
                  </a:lnTo>
                  <a:lnTo>
                    <a:pt x="474380" y="343007"/>
                  </a:lnTo>
                  <a:lnTo>
                    <a:pt x="488761" y="296657"/>
                  </a:lnTo>
                  <a:lnTo>
                    <a:pt x="493776" y="246888"/>
                  </a:lnTo>
                  <a:lnTo>
                    <a:pt x="488761" y="197118"/>
                  </a:lnTo>
                  <a:lnTo>
                    <a:pt x="474380" y="150768"/>
                  </a:lnTo>
                  <a:lnTo>
                    <a:pt x="451623" y="108830"/>
                  </a:lnTo>
                  <a:lnTo>
                    <a:pt x="421481" y="72294"/>
                  </a:lnTo>
                  <a:lnTo>
                    <a:pt x="384945" y="42152"/>
                  </a:lnTo>
                  <a:lnTo>
                    <a:pt x="343007" y="19395"/>
                  </a:lnTo>
                  <a:lnTo>
                    <a:pt x="296657" y="5014"/>
                  </a:lnTo>
                  <a:lnTo>
                    <a:pt x="246888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25562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0" y="246888"/>
                  </a:moveTo>
                  <a:lnTo>
                    <a:pt x="5014" y="197118"/>
                  </a:lnTo>
                  <a:lnTo>
                    <a:pt x="19395" y="150768"/>
                  </a:lnTo>
                  <a:lnTo>
                    <a:pt x="42152" y="108830"/>
                  </a:lnTo>
                  <a:lnTo>
                    <a:pt x="72294" y="72294"/>
                  </a:lnTo>
                  <a:lnTo>
                    <a:pt x="108830" y="42152"/>
                  </a:lnTo>
                  <a:lnTo>
                    <a:pt x="150768" y="19395"/>
                  </a:lnTo>
                  <a:lnTo>
                    <a:pt x="197118" y="5014"/>
                  </a:lnTo>
                  <a:lnTo>
                    <a:pt x="246888" y="0"/>
                  </a:lnTo>
                  <a:lnTo>
                    <a:pt x="296657" y="5014"/>
                  </a:lnTo>
                  <a:lnTo>
                    <a:pt x="343007" y="19395"/>
                  </a:lnTo>
                  <a:lnTo>
                    <a:pt x="384945" y="42152"/>
                  </a:lnTo>
                  <a:lnTo>
                    <a:pt x="421481" y="72294"/>
                  </a:lnTo>
                  <a:lnTo>
                    <a:pt x="451623" y="108830"/>
                  </a:lnTo>
                  <a:lnTo>
                    <a:pt x="474380" y="150768"/>
                  </a:lnTo>
                  <a:lnTo>
                    <a:pt x="488761" y="197118"/>
                  </a:lnTo>
                  <a:lnTo>
                    <a:pt x="493776" y="246888"/>
                  </a:lnTo>
                  <a:lnTo>
                    <a:pt x="488761" y="296657"/>
                  </a:lnTo>
                  <a:lnTo>
                    <a:pt x="474380" y="343007"/>
                  </a:lnTo>
                  <a:lnTo>
                    <a:pt x="451623" y="384945"/>
                  </a:lnTo>
                  <a:lnTo>
                    <a:pt x="421481" y="421481"/>
                  </a:lnTo>
                  <a:lnTo>
                    <a:pt x="384945" y="451623"/>
                  </a:lnTo>
                  <a:lnTo>
                    <a:pt x="343007" y="474380"/>
                  </a:lnTo>
                  <a:lnTo>
                    <a:pt x="296657" y="488761"/>
                  </a:lnTo>
                  <a:lnTo>
                    <a:pt x="246888" y="493776"/>
                  </a:lnTo>
                  <a:lnTo>
                    <a:pt x="197118" y="488761"/>
                  </a:lnTo>
                  <a:lnTo>
                    <a:pt x="150768" y="474380"/>
                  </a:lnTo>
                  <a:lnTo>
                    <a:pt x="108830" y="451623"/>
                  </a:lnTo>
                  <a:lnTo>
                    <a:pt x="72294" y="421481"/>
                  </a:lnTo>
                  <a:lnTo>
                    <a:pt x="42152" y="384945"/>
                  </a:lnTo>
                  <a:lnTo>
                    <a:pt x="19395" y="343007"/>
                  </a:lnTo>
                  <a:lnTo>
                    <a:pt x="5014" y="296657"/>
                  </a:lnTo>
                  <a:lnTo>
                    <a:pt x="0" y="246888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70669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246887" y="0"/>
                  </a:moveTo>
                  <a:lnTo>
                    <a:pt x="197118" y="5014"/>
                  </a:lnTo>
                  <a:lnTo>
                    <a:pt x="150768" y="19395"/>
                  </a:lnTo>
                  <a:lnTo>
                    <a:pt x="108830" y="42152"/>
                  </a:lnTo>
                  <a:lnTo>
                    <a:pt x="72294" y="72294"/>
                  </a:lnTo>
                  <a:lnTo>
                    <a:pt x="42152" y="108830"/>
                  </a:lnTo>
                  <a:lnTo>
                    <a:pt x="19395" y="150768"/>
                  </a:lnTo>
                  <a:lnTo>
                    <a:pt x="5014" y="197118"/>
                  </a:lnTo>
                  <a:lnTo>
                    <a:pt x="0" y="246888"/>
                  </a:lnTo>
                  <a:lnTo>
                    <a:pt x="5014" y="296657"/>
                  </a:lnTo>
                  <a:lnTo>
                    <a:pt x="19395" y="343007"/>
                  </a:lnTo>
                  <a:lnTo>
                    <a:pt x="42152" y="384945"/>
                  </a:lnTo>
                  <a:lnTo>
                    <a:pt x="72294" y="421481"/>
                  </a:lnTo>
                  <a:lnTo>
                    <a:pt x="108830" y="451623"/>
                  </a:lnTo>
                  <a:lnTo>
                    <a:pt x="150768" y="474380"/>
                  </a:lnTo>
                  <a:lnTo>
                    <a:pt x="197118" y="488761"/>
                  </a:lnTo>
                  <a:lnTo>
                    <a:pt x="246887" y="493776"/>
                  </a:lnTo>
                  <a:lnTo>
                    <a:pt x="296657" y="488761"/>
                  </a:lnTo>
                  <a:lnTo>
                    <a:pt x="343007" y="474380"/>
                  </a:lnTo>
                  <a:lnTo>
                    <a:pt x="384945" y="451623"/>
                  </a:lnTo>
                  <a:lnTo>
                    <a:pt x="421481" y="421481"/>
                  </a:lnTo>
                  <a:lnTo>
                    <a:pt x="451623" y="384945"/>
                  </a:lnTo>
                  <a:lnTo>
                    <a:pt x="474380" y="343007"/>
                  </a:lnTo>
                  <a:lnTo>
                    <a:pt x="488761" y="296657"/>
                  </a:lnTo>
                  <a:lnTo>
                    <a:pt x="493775" y="246888"/>
                  </a:lnTo>
                  <a:lnTo>
                    <a:pt x="488761" y="197118"/>
                  </a:lnTo>
                  <a:lnTo>
                    <a:pt x="474380" y="150768"/>
                  </a:lnTo>
                  <a:lnTo>
                    <a:pt x="451623" y="108830"/>
                  </a:lnTo>
                  <a:lnTo>
                    <a:pt x="421481" y="72294"/>
                  </a:lnTo>
                  <a:lnTo>
                    <a:pt x="384945" y="42152"/>
                  </a:lnTo>
                  <a:lnTo>
                    <a:pt x="343007" y="19395"/>
                  </a:lnTo>
                  <a:lnTo>
                    <a:pt x="296657" y="5014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DA1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70669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0" y="246888"/>
                  </a:moveTo>
                  <a:lnTo>
                    <a:pt x="5014" y="197118"/>
                  </a:lnTo>
                  <a:lnTo>
                    <a:pt x="19395" y="150768"/>
                  </a:lnTo>
                  <a:lnTo>
                    <a:pt x="42152" y="108830"/>
                  </a:lnTo>
                  <a:lnTo>
                    <a:pt x="72294" y="72294"/>
                  </a:lnTo>
                  <a:lnTo>
                    <a:pt x="108830" y="42152"/>
                  </a:lnTo>
                  <a:lnTo>
                    <a:pt x="150768" y="19395"/>
                  </a:lnTo>
                  <a:lnTo>
                    <a:pt x="197118" y="5014"/>
                  </a:lnTo>
                  <a:lnTo>
                    <a:pt x="246887" y="0"/>
                  </a:lnTo>
                  <a:lnTo>
                    <a:pt x="296657" y="5014"/>
                  </a:lnTo>
                  <a:lnTo>
                    <a:pt x="343007" y="19395"/>
                  </a:lnTo>
                  <a:lnTo>
                    <a:pt x="384945" y="42152"/>
                  </a:lnTo>
                  <a:lnTo>
                    <a:pt x="421481" y="72294"/>
                  </a:lnTo>
                  <a:lnTo>
                    <a:pt x="451623" y="108830"/>
                  </a:lnTo>
                  <a:lnTo>
                    <a:pt x="474380" y="150768"/>
                  </a:lnTo>
                  <a:lnTo>
                    <a:pt x="488761" y="197118"/>
                  </a:lnTo>
                  <a:lnTo>
                    <a:pt x="493775" y="246888"/>
                  </a:lnTo>
                  <a:lnTo>
                    <a:pt x="488761" y="296657"/>
                  </a:lnTo>
                  <a:lnTo>
                    <a:pt x="474380" y="343007"/>
                  </a:lnTo>
                  <a:lnTo>
                    <a:pt x="451623" y="384945"/>
                  </a:lnTo>
                  <a:lnTo>
                    <a:pt x="421481" y="421481"/>
                  </a:lnTo>
                  <a:lnTo>
                    <a:pt x="384945" y="451623"/>
                  </a:lnTo>
                  <a:lnTo>
                    <a:pt x="343007" y="474380"/>
                  </a:lnTo>
                  <a:lnTo>
                    <a:pt x="296657" y="488761"/>
                  </a:lnTo>
                  <a:lnTo>
                    <a:pt x="246887" y="493776"/>
                  </a:lnTo>
                  <a:lnTo>
                    <a:pt x="197118" y="488761"/>
                  </a:lnTo>
                  <a:lnTo>
                    <a:pt x="150768" y="474380"/>
                  </a:lnTo>
                  <a:lnTo>
                    <a:pt x="108830" y="451623"/>
                  </a:lnTo>
                  <a:lnTo>
                    <a:pt x="72294" y="421481"/>
                  </a:lnTo>
                  <a:lnTo>
                    <a:pt x="42152" y="384945"/>
                  </a:lnTo>
                  <a:lnTo>
                    <a:pt x="19395" y="343007"/>
                  </a:lnTo>
                  <a:lnTo>
                    <a:pt x="5014" y="296657"/>
                  </a:lnTo>
                  <a:lnTo>
                    <a:pt x="0" y="24688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25862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246888" y="0"/>
                  </a:moveTo>
                  <a:lnTo>
                    <a:pt x="197118" y="5014"/>
                  </a:lnTo>
                  <a:lnTo>
                    <a:pt x="150768" y="19395"/>
                  </a:lnTo>
                  <a:lnTo>
                    <a:pt x="108830" y="42152"/>
                  </a:lnTo>
                  <a:lnTo>
                    <a:pt x="72294" y="72294"/>
                  </a:lnTo>
                  <a:lnTo>
                    <a:pt x="42152" y="108830"/>
                  </a:lnTo>
                  <a:lnTo>
                    <a:pt x="19395" y="150768"/>
                  </a:lnTo>
                  <a:lnTo>
                    <a:pt x="5014" y="197118"/>
                  </a:lnTo>
                  <a:lnTo>
                    <a:pt x="0" y="246888"/>
                  </a:lnTo>
                  <a:lnTo>
                    <a:pt x="5014" y="296657"/>
                  </a:lnTo>
                  <a:lnTo>
                    <a:pt x="19395" y="343007"/>
                  </a:lnTo>
                  <a:lnTo>
                    <a:pt x="42152" y="384945"/>
                  </a:lnTo>
                  <a:lnTo>
                    <a:pt x="72294" y="421481"/>
                  </a:lnTo>
                  <a:lnTo>
                    <a:pt x="108830" y="451623"/>
                  </a:lnTo>
                  <a:lnTo>
                    <a:pt x="150768" y="474380"/>
                  </a:lnTo>
                  <a:lnTo>
                    <a:pt x="197118" y="488761"/>
                  </a:lnTo>
                  <a:lnTo>
                    <a:pt x="246888" y="493776"/>
                  </a:lnTo>
                  <a:lnTo>
                    <a:pt x="296657" y="488761"/>
                  </a:lnTo>
                  <a:lnTo>
                    <a:pt x="343007" y="474380"/>
                  </a:lnTo>
                  <a:lnTo>
                    <a:pt x="384945" y="451623"/>
                  </a:lnTo>
                  <a:lnTo>
                    <a:pt x="421481" y="421481"/>
                  </a:lnTo>
                  <a:lnTo>
                    <a:pt x="451623" y="384945"/>
                  </a:lnTo>
                  <a:lnTo>
                    <a:pt x="474380" y="343007"/>
                  </a:lnTo>
                  <a:lnTo>
                    <a:pt x="488761" y="296657"/>
                  </a:lnTo>
                  <a:lnTo>
                    <a:pt x="493776" y="246888"/>
                  </a:lnTo>
                  <a:lnTo>
                    <a:pt x="488761" y="197118"/>
                  </a:lnTo>
                  <a:lnTo>
                    <a:pt x="474380" y="150768"/>
                  </a:lnTo>
                  <a:lnTo>
                    <a:pt x="451623" y="108830"/>
                  </a:lnTo>
                  <a:lnTo>
                    <a:pt x="421481" y="72294"/>
                  </a:lnTo>
                  <a:lnTo>
                    <a:pt x="384945" y="42152"/>
                  </a:lnTo>
                  <a:lnTo>
                    <a:pt x="343007" y="19395"/>
                  </a:lnTo>
                  <a:lnTo>
                    <a:pt x="296657" y="5014"/>
                  </a:lnTo>
                  <a:lnTo>
                    <a:pt x="246888" y="0"/>
                  </a:lnTo>
                  <a:close/>
                </a:path>
              </a:pathLst>
            </a:custGeom>
            <a:solidFill>
              <a:srgbClr val="3962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25862" y="3441953"/>
              <a:ext cx="494030" cy="494030"/>
            </a:xfrm>
            <a:custGeom>
              <a:avLst/>
              <a:gdLst/>
              <a:ahLst/>
              <a:cxnLst/>
              <a:rect l="l" t="t" r="r" b="b"/>
              <a:pathLst>
                <a:path w="494029" h="494029">
                  <a:moveTo>
                    <a:pt x="0" y="246888"/>
                  </a:moveTo>
                  <a:lnTo>
                    <a:pt x="5014" y="197118"/>
                  </a:lnTo>
                  <a:lnTo>
                    <a:pt x="19395" y="150768"/>
                  </a:lnTo>
                  <a:lnTo>
                    <a:pt x="42152" y="108830"/>
                  </a:lnTo>
                  <a:lnTo>
                    <a:pt x="72294" y="72294"/>
                  </a:lnTo>
                  <a:lnTo>
                    <a:pt x="108830" y="42152"/>
                  </a:lnTo>
                  <a:lnTo>
                    <a:pt x="150768" y="19395"/>
                  </a:lnTo>
                  <a:lnTo>
                    <a:pt x="197118" y="5014"/>
                  </a:lnTo>
                  <a:lnTo>
                    <a:pt x="246888" y="0"/>
                  </a:lnTo>
                  <a:lnTo>
                    <a:pt x="296657" y="5014"/>
                  </a:lnTo>
                  <a:lnTo>
                    <a:pt x="343007" y="19395"/>
                  </a:lnTo>
                  <a:lnTo>
                    <a:pt x="384945" y="42152"/>
                  </a:lnTo>
                  <a:lnTo>
                    <a:pt x="421481" y="72294"/>
                  </a:lnTo>
                  <a:lnTo>
                    <a:pt x="451623" y="108830"/>
                  </a:lnTo>
                  <a:lnTo>
                    <a:pt x="474380" y="150768"/>
                  </a:lnTo>
                  <a:lnTo>
                    <a:pt x="488761" y="197118"/>
                  </a:lnTo>
                  <a:lnTo>
                    <a:pt x="493776" y="246888"/>
                  </a:lnTo>
                  <a:lnTo>
                    <a:pt x="488761" y="296657"/>
                  </a:lnTo>
                  <a:lnTo>
                    <a:pt x="474380" y="343007"/>
                  </a:lnTo>
                  <a:lnTo>
                    <a:pt x="451623" y="384945"/>
                  </a:lnTo>
                  <a:lnTo>
                    <a:pt x="421481" y="421481"/>
                  </a:lnTo>
                  <a:lnTo>
                    <a:pt x="384945" y="451623"/>
                  </a:lnTo>
                  <a:lnTo>
                    <a:pt x="343007" y="474380"/>
                  </a:lnTo>
                  <a:lnTo>
                    <a:pt x="296657" y="488761"/>
                  </a:lnTo>
                  <a:lnTo>
                    <a:pt x="246888" y="493776"/>
                  </a:lnTo>
                  <a:lnTo>
                    <a:pt x="197118" y="488761"/>
                  </a:lnTo>
                  <a:lnTo>
                    <a:pt x="150768" y="474380"/>
                  </a:lnTo>
                  <a:lnTo>
                    <a:pt x="108830" y="451623"/>
                  </a:lnTo>
                  <a:lnTo>
                    <a:pt x="72294" y="421481"/>
                  </a:lnTo>
                  <a:lnTo>
                    <a:pt x="42152" y="384945"/>
                  </a:lnTo>
                  <a:lnTo>
                    <a:pt x="19395" y="343007"/>
                  </a:lnTo>
                  <a:lnTo>
                    <a:pt x="5014" y="296657"/>
                  </a:lnTo>
                  <a:lnTo>
                    <a:pt x="0" y="246888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591180" y="4263593"/>
            <a:ext cx="592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A4975"/>
                </a:solidFill>
                <a:latin typeface="Arial"/>
                <a:cs typeface="Arial"/>
              </a:rPr>
              <a:t>2014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2591180" y="4641621"/>
            <a:ext cx="1875155" cy="13055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2A4975"/>
                </a:solidFill>
                <a:latin typeface="Arial"/>
                <a:cs typeface="Arial"/>
              </a:rPr>
              <a:t>GLOVE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Recursive</a:t>
            </a:r>
            <a:r>
              <a:rPr sz="1600" spc="-25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NN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RN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(LSTM/</a:t>
            </a:r>
            <a:r>
              <a:rPr sz="1600" spc="-10" dirty="0">
                <a:solidFill>
                  <a:srgbClr val="2A4975"/>
                </a:solidFill>
                <a:latin typeface="Arial"/>
                <a:cs typeface="Arial"/>
              </a:rPr>
              <a:t>G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RU)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2A4975"/>
                </a:solidFill>
                <a:latin typeface="Arial"/>
                <a:cs typeface="Arial"/>
              </a:rPr>
              <a:t>CNN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Seq2seq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15917" y="2087702"/>
            <a:ext cx="592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A4975"/>
                </a:solidFill>
                <a:latin typeface="Arial"/>
                <a:cs typeface="Arial"/>
              </a:rPr>
              <a:t>2015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15917" y="2465603"/>
            <a:ext cx="1715135" cy="53784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15" dirty="0">
                <a:solidFill>
                  <a:srgbClr val="2A4975"/>
                </a:solidFill>
                <a:latin typeface="Arial"/>
                <a:cs typeface="Arial"/>
              </a:rPr>
              <a:t>Tree-LSTM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LSTM+Attention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06948" y="4224845"/>
            <a:ext cx="1473200" cy="76517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000" dirty="0">
                <a:solidFill>
                  <a:srgbClr val="2A4975"/>
                </a:solidFill>
                <a:latin typeface="Arial"/>
                <a:cs typeface="Arial"/>
              </a:rPr>
              <a:t>2016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Self-Attention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60260" y="2087702"/>
            <a:ext cx="592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A4975"/>
                </a:solidFill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60260" y="2465603"/>
            <a:ext cx="1350010" cy="53784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7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ransformer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ELMO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73720" y="4330700"/>
            <a:ext cx="5924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A4975"/>
                </a:solidFill>
                <a:latin typeface="Arial"/>
                <a:cs typeface="Arial"/>
              </a:rPr>
              <a:t>2018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73720" y="4707524"/>
            <a:ext cx="793115" cy="538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00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2A4975"/>
                </a:solidFill>
                <a:latin typeface="Arial"/>
                <a:cs typeface="Arial"/>
              </a:rPr>
              <a:t>GNN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18168" y="1543050"/>
            <a:ext cx="592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A4975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18168" y="1920392"/>
            <a:ext cx="1141095" cy="13061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ERNIE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RoB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spc="-19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XLNET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2A4975"/>
                </a:solidFill>
                <a:latin typeface="Arial"/>
                <a:cs typeface="Arial"/>
              </a:rPr>
              <a:t>T5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67950" y="4224845"/>
            <a:ext cx="783590" cy="76517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000" dirty="0">
                <a:solidFill>
                  <a:srgbClr val="2A4975"/>
                </a:solidFill>
                <a:latin typeface="Arial"/>
                <a:cs typeface="Arial"/>
              </a:rPr>
              <a:t>2020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PT3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2F132-4A41-4869-ADD8-C1C59518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034574-F9B2-4413-89B9-5D0F30C7A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图片">
            <a:extLst>
              <a:ext uri="{FF2B5EF4-FFF2-40B4-BE49-F238E27FC236}">
                <a16:creationId xmlns:a16="http://schemas.microsoft.com/office/drawing/2014/main" id="{299BB8CA-3CD6-4607-90A9-6DA1CE131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-5256"/>
            <a:ext cx="12191308" cy="68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1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64C9604F-7770-43B9-B1D4-A1F76AB5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19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65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DAFA4588-2F33-4014-8686-FB1DF9B5F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151688"/>
            <a:ext cx="5117038" cy="1618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400" u="none" kern="1200" dirty="0">
                <a:solidFill>
                  <a:schemeClr val="tx1"/>
                </a:solidFill>
                <a:latin typeface="+mj-lt"/>
                <a:cs typeface="+mj-cs"/>
              </a:rPr>
              <a:t>风向变了？？</a:t>
            </a:r>
            <a:br>
              <a:rPr lang="en-US" altLang="zh-CN" sz="2400" u="none" kern="12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altLang="zh-CN" sz="2400" u="none" kern="1200" dirty="0">
                <a:solidFill>
                  <a:schemeClr val="tx1"/>
                </a:solidFill>
                <a:latin typeface="+mj-lt"/>
                <a:cs typeface="+mj-cs"/>
              </a:rPr>
              <a:t>MLP → CNN → Transformer → MLP</a:t>
            </a:r>
            <a:br>
              <a:rPr lang="en-US" altLang="zh-CN" sz="2400" kern="1200" dirty="0">
                <a:solidFill>
                  <a:schemeClr val="tx1"/>
                </a:solidFill>
                <a:latin typeface="+mj-lt"/>
                <a:cs typeface="+mj-cs"/>
              </a:rPr>
            </a:br>
            <a:endParaRPr lang="en-US" altLang="zh-CN" sz="2400" u="none" kern="12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7CB61A-8103-4435-BABB-A0D6B883DD84}"/>
              </a:ext>
            </a:extLst>
          </p:cNvPr>
          <p:cNvSpPr/>
          <p:nvPr/>
        </p:nvSpPr>
        <p:spPr>
          <a:xfrm>
            <a:off x="358140" y="2743200"/>
            <a:ext cx="7513320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12</a:t>
            </a:r>
            <a:r>
              <a:rPr lang="zh-CN" altLang="en-US" sz="2000" dirty="0"/>
              <a:t>月</a:t>
            </a:r>
            <a:r>
              <a:rPr lang="en-US" altLang="zh-CN" sz="2000" dirty="0"/>
              <a:t>:“</a:t>
            </a:r>
            <a:r>
              <a:rPr lang="zh-CN" altLang="en-US" sz="2000" dirty="0"/>
              <a:t>图像识别也是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最强</a:t>
            </a:r>
            <a:r>
              <a:rPr lang="en-US" altLang="zh-CN" sz="2000" dirty="0"/>
              <a:t>(</a:t>
            </a:r>
            <a:r>
              <a:rPr lang="en-US" altLang="zh-CN" sz="2000" dirty="0" err="1"/>
              <a:t>ViT</a:t>
            </a:r>
            <a:r>
              <a:rPr lang="en-US" altLang="zh-CN" sz="2000" dirty="0"/>
              <a:t>)”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2</a:t>
            </a:r>
            <a:r>
              <a:rPr lang="zh-CN" altLang="en-US" sz="2000" dirty="0"/>
              <a:t>月</a:t>
            </a:r>
            <a:r>
              <a:rPr lang="en-US" altLang="zh-CN" sz="2000" dirty="0"/>
              <a:t>:“Transformer is All you Need”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3</a:t>
            </a:r>
            <a:r>
              <a:rPr lang="zh-CN" altLang="en-US" sz="2000" dirty="0"/>
              <a:t>月</a:t>
            </a:r>
            <a:r>
              <a:rPr lang="en-US" altLang="zh-CN" sz="2000" dirty="0"/>
              <a:t>:“Attention is not All you Need”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:“</a:t>
            </a:r>
            <a:r>
              <a:rPr lang="zh-CN" altLang="en-US" sz="2000" dirty="0"/>
              <a:t>在</a:t>
            </a:r>
            <a:r>
              <a:rPr lang="en-US" altLang="zh-CN" sz="2000" dirty="0"/>
              <a:t>MLP</a:t>
            </a:r>
            <a:r>
              <a:rPr lang="zh-CN" altLang="en-US" sz="2000" dirty="0"/>
              <a:t>上的</a:t>
            </a:r>
            <a:r>
              <a:rPr lang="en-US" altLang="zh-CN" sz="2000" dirty="0" err="1"/>
              <a:t>ViT</a:t>
            </a:r>
            <a:r>
              <a:rPr lang="zh-CN" altLang="en-US" sz="2000" dirty="0"/>
              <a:t>并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MLPmixer</a:t>
            </a:r>
            <a:r>
              <a:rPr lang="en-US" altLang="zh-CN" sz="2000" dirty="0"/>
              <a:t>)”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:“Convolution</a:t>
            </a:r>
            <a:r>
              <a:rPr lang="zh-CN" altLang="en-US" sz="2000" dirty="0"/>
              <a:t>比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强”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:“</a:t>
            </a:r>
            <a:r>
              <a:rPr lang="zh-CN" altLang="en-US" sz="2000" dirty="0"/>
              <a:t>在</a:t>
            </a:r>
            <a:r>
              <a:rPr lang="en-US" altLang="zh-CN" sz="2000" dirty="0"/>
              <a:t>MLP</a:t>
            </a:r>
            <a:r>
              <a:rPr lang="zh-CN" altLang="en-US" sz="2000" dirty="0"/>
              <a:t>上加个门，</a:t>
            </a:r>
            <a:endParaRPr lang="en-US" altLang="zh-CN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/>
              <a:t>跨越</a:t>
            </a:r>
            <a:r>
              <a:rPr lang="en-US" altLang="zh-CN" sz="2000" dirty="0"/>
              <a:t>Transformer (Pay Attention to MLPs)”</a:t>
            </a:r>
            <a:endParaRPr lang="en-US" altLang="zh-CN" sz="2000" b="0" i="0" dirty="0">
              <a:effectLst/>
            </a:endParaRPr>
          </a:p>
        </p:txBody>
      </p:sp>
      <p:pic>
        <p:nvPicPr>
          <p:cNvPr id="4106" name="Picture 10" descr="https://pic2.zhimg.com/80/v2-5e06542830159c6eef8df6bb89d36681_720w.jpg">
            <a:extLst>
              <a:ext uri="{FF2B5EF4-FFF2-40B4-BE49-F238E27FC236}">
                <a16:creationId xmlns:a16="http://schemas.microsoft.com/office/drawing/2014/main" id="{5268D158-F40F-4A49-9B20-A2B2B125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169" y="637572"/>
            <a:ext cx="6493791" cy="55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B74F4BC-A73B-4754-8B90-53DDA7F73ED9}"/>
              </a:ext>
            </a:extLst>
          </p:cNvPr>
          <p:cNvSpPr/>
          <p:nvPr/>
        </p:nvSpPr>
        <p:spPr>
          <a:xfrm>
            <a:off x="125510" y="6432828"/>
            <a:ext cx="5582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https://mp.weixin.qq.com/s/AEXR8m6VoptJF4wOy0D42A</a:t>
            </a:r>
          </a:p>
        </p:txBody>
      </p:sp>
    </p:spTree>
    <p:extLst>
      <p:ext uri="{BB962C8B-B14F-4D97-AF65-F5344CB8AC3E}">
        <p14:creationId xmlns:p14="http://schemas.microsoft.com/office/powerpoint/2010/main" val="161933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36D688-B234-49F3-A562-D4461756E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" r="1438" b="-3"/>
          <a:stretch/>
        </p:blipFill>
        <p:spPr>
          <a:xfrm>
            <a:off x="641179" y="673087"/>
            <a:ext cx="5212080" cy="25026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255F09-69B6-4674-B11D-534D58EBC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5" r="6224"/>
          <a:stretch/>
        </p:blipFill>
        <p:spPr>
          <a:xfrm>
            <a:off x="6339669" y="673634"/>
            <a:ext cx="5212080" cy="25015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8B6334-35D4-40A4-B808-B9772893AF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" r="44" b="-2"/>
          <a:stretch/>
        </p:blipFill>
        <p:spPr>
          <a:xfrm>
            <a:off x="641179" y="4007337"/>
            <a:ext cx="5212080" cy="1852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23E145-7E0F-4EF6-BFD4-90647052A0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24" r="18813" b="-1"/>
          <a:stretch/>
        </p:blipFill>
        <p:spPr>
          <a:xfrm>
            <a:off x="6339669" y="3698048"/>
            <a:ext cx="5212080" cy="25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05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6696" y="2435351"/>
            <a:ext cx="9759950" cy="1963420"/>
            <a:chOff x="996696" y="2435351"/>
            <a:chExt cx="9759950" cy="1963420"/>
          </a:xfrm>
        </p:grpSpPr>
        <p:sp>
          <p:nvSpPr>
            <p:cNvPr id="3" name="object 3"/>
            <p:cNvSpPr/>
            <p:nvPr/>
          </p:nvSpPr>
          <p:spPr>
            <a:xfrm>
              <a:off x="999744" y="2438399"/>
              <a:ext cx="9753600" cy="1957070"/>
            </a:xfrm>
            <a:custGeom>
              <a:avLst/>
              <a:gdLst/>
              <a:ahLst/>
              <a:cxnLst/>
              <a:rect l="l" t="t" r="r" b="b"/>
              <a:pathLst>
                <a:path w="9753600" h="1957070">
                  <a:moveTo>
                    <a:pt x="0" y="1956816"/>
                  </a:moveTo>
                  <a:lnTo>
                    <a:pt x="9753600" y="1956816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1956816"/>
                  </a:lnTo>
                  <a:close/>
                </a:path>
              </a:pathLst>
            </a:custGeom>
            <a:ln w="6096">
              <a:solidFill>
                <a:srgbClr val="EB63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9744" y="2438399"/>
              <a:ext cx="304800" cy="1957070"/>
            </a:xfrm>
            <a:custGeom>
              <a:avLst/>
              <a:gdLst/>
              <a:ahLst/>
              <a:cxnLst/>
              <a:rect l="l" t="t" r="r" b="b"/>
              <a:pathLst>
                <a:path w="304800" h="1957070">
                  <a:moveTo>
                    <a:pt x="304800" y="0"/>
                  </a:moveTo>
                  <a:lnTo>
                    <a:pt x="0" y="0"/>
                  </a:lnTo>
                  <a:lnTo>
                    <a:pt x="0" y="1956816"/>
                  </a:lnTo>
                  <a:lnTo>
                    <a:pt x="304800" y="195681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4544" y="3162681"/>
            <a:ext cx="9446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7945" algn="ctr">
              <a:lnSpc>
                <a:spcPct val="100000"/>
              </a:lnSpc>
              <a:spcBef>
                <a:spcPts val="105"/>
              </a:spcBef>
            </a:pPr>
            <a:r>
              <a:rPr u="none" dirty="0">
                <a:solidFill>
                  <a:srgbClr val="000000"/>
                </a:solidFill>
              </a:rPr>
              <a:t>自然语言表示学习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6696" y="2435351"/>
            <a:ext cx="9759950" cy="1963420"/>
            <a:chOff x="996696" y="2435351"/>
            <a:chExt cx="9759950" cy="1963420"/>
          </a:xfrm>
        </p:grpSpPr>
        <p:sp>
          <p:nvSpPr>
            <p:cNvPr id="3" name="object 3"/>
            <p:cNvSpPr/>
            <p:nvPr/>
          </p:nvSpPr>
          <p:spPr>
            <a:xfrm>
              <a:off x="999744" y="2438399"/>
              <a:ext cx="9753600" cy="1957070"/>
            </a:xfrm>
            <a:custGeom>
              <a:avLst/>
              <a:gdLst/>
              <a:ahLst/>
              <a:cxnLst/>
              <a:rect l="l" t="t" r="r" b="b"/>
              <a:pathLst>
                <a:path w="9753600" h="1957070">
                  <a:moveTo>
                    <a:pt x="0" y="1956816"/>
                  </a:moveTo>
                  <a:lnTo>
                    <a:pt x="9753600" y="1956816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1956816"/>
                  </a:lnTo>
                  <a:close/>
                </a:path>
              </a:pathLst>
            </a:custGeom>
            <a:ln w="6096">
              <a:solidFill>
                <a:srgbClr val="EB63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9744" y="2438399"/>
              <a:ext cx="304800" cy="1957070"/>
            </a:xfrm>
            <a:custGeom>
              <a:avLst/>
              <a:gdLst/>
              <a:ahLst/>
              <a:cxnLst/>
              <a:rect l="l" t="t" r="r" b="b"/>
              <a:pathLst>
                <a:path w="304800" h="1957070">
                  <a:moveTo>
                    <a:pt x="304800" y="0"/>
                  </a:moveTo>
                  <a:lnTo>
                    <a:pt x="0" y="0"/>
                  </a:lnTo>
                  <a:lnTo>
                    <a:pt x="0" y="1956816"/>
                  </a:lnTo>
                  <a:lnTo>
                    <a:pt x="304800" y="195681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4544" y="3162681"/>
            <a:ext cx="9446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5405" algn="ctr">
              <a:lnSpc>
                <a:spcPct val="100000"/>
              </a:lnSpc>
              <a:spcBef>
                <a:spcPts val="105"/>
              </a:spcBef>
            </a:pPr>
            <a:r>
              <a:rPr u="none" spc="-15" dirty="0">
                <a:solidFill>
                  <a:srgbClr val="000000"/>
                </a:solidFill>
                <a:latin typeface="Arial"/>
                <a:cs typeface="Arial"/>
              </a:rPr>
              <a:t>Transformer</a:t>
            </a:r>
            <a:r>
              <a:rPr u="none" dirty="0">
                <a:solidFill>
                  <a:srgbClr val="000000"/>
                </a:solidFill>
              </a:rPr>
              <a:t>模</a:t>
            </a:r>
            <a:r>
              <a:rPr u="none" spc="-15" dirty="0">
                <a:solidFill>
                  <a:srgbClr val="000000"/>
                </a:solidFill>
              </a:rPr>
              <a:t>型</a:t>
            </a:r>
            <a:r>
              <a:rPr u="none" dirty="0">
                <a:solidFill>
                  <a:srgbClr val="000000"/>
                </a:solidFill>
              </a:rPr>
              <a:t>介绍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8340" y="1011682"/>
            <a:ext cx="10603230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6535" marR="5080" indent="-204470">
              <a:lnSpc>
                <a:spcPct val="100400"/>
              </a:lnSpc>
              <a:spcBef>
                <a:spcPts val="85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latin typeface="微软雅黑"/>
                <a:cs typeface="微软雅黑"/>
              </a:rPr>
              <a:t>当使用神经网络来处理一个变长的向量序列时，我们通常可以使用以下模型来 编码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8341" y="4215765"/>
            <a:ext cx="384047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隐含先验：局部组合</a:t>
            </a:r>
            <a:endParaRPr sz="2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只建模了输入信息的局</a:t>
            </a:r>
            <a:r>
              <a:rPr sz="2000" spc="-15" dirty="0">
                <a:solidFill>
                  <a:srgbClr val="FF0000"/>
                </a:solidFill>
                <a:latin typeface="微软雅黑"/>
                <a:cs typeface="微软雅黑"/>
              </a:rPr>
              <a:t>部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依赖</a:t>
            </a:r>
            <a:r>
              <a:rPr sz="2000" spc="-15" dirty="0">
                <a:solidFill>
                  <a:srgbClr val="FF0000"/>
                </a:solidFill>
                <a:latin typeface="微软雅黑"/>
                <a:cs typeface="微软雅黑"/>
              </a:rPr>
              <a:t>关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系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62503" y="1905000"/>
            <a:ext cx="9813290" cy="1990089"/>
            <a:chOff x="1262503" y="1905000"/>
            <a:chExt cx="9813290" cy="1990089"/>
          </a:xfrm>
        </p:grpSpPr>
        <p:sp>
          <p:nvSpPr>
            <p:cNvPr id="6" name="object 6"/>
            <p:cNvSpPr/>
            <p:nvPr/>
          </p:nvSpPr>
          <p:spPr>
            <a:xfrm>
              <a:off x="1262503" y="2451472"/>
              <a:ext cx="9813101" cy="14432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95800" y="1905000"/>
              <a:ext cx="3352800" cy="1981200"/>
            </a:xfrm>
            <a:custGeom>
              <a:avLst/>
              <a:gdLst/>
              <a:ahLst/>
              <a:cxnLst/>
              <a:rect l="l" t="t" r="r" b="b"/>
              <a:pathLst>
                <a:path w="3352800" h="1981200">
                  <a:moveTo>
                    <a:pt x="0" y="0"/>
                  </a:moveTo>
                  <a:lnTo>
                    <a:pt x="0" y="1905000"/>
                  </a:lnTo>
                </a:path>
                <a:path w="3352800" h="1981200">
                  <a:moveTo>
                    <a:pt x="3352800" y="0"/>
                  </a:moveTo>
                  <a:lnTo>
                    <a:pt x="3352800" y="1981200"/>
                  </a:lnTo>
                </a:path>
              </a:pathLst>
            </a:custGeom>
            <a:ln w="9144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9009888" y="4061459"/>
            <a:ext cx="1462495" cy="1460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7027" y="4018788"/>
            <a:ext cx="6100445" cy="0"/>
          </a:xfrm>
          <a:custGeom>
            <a:avLst/>
            <a:gdLst/>
            <a:ahLst/>
            <a:cxnLst/>
            <a:rect l="l" t="t" r="r" b="b"/>
            <a:pathLst>
              <a:path w="6100445">
                <a:moveTo>
                  <a:pt x="0" y="0"/>
                </a:moveTo>
                <a:lnTo>
                  <a:pt x="6100445" y="0"/>
                </a:lnTo>
              </a:path>
            </a:pathLst>
          </a:custGeom>
          <a:ln w="9144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80755" y="5522163"/>
            <a:ext cx="2491740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330" marR="30480" indent="-443865">
              <a:lnSpc>
                <a:spcPct val="109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连接权重</a:t>
            </a:r>
            <a:r>
              <a:rPr sz="2000" spc="70" dirty="0">
                <a:solidFill>
                  <a:srgbClr val="FF0000"/>
                </a:solidFill>
                <a:latin typeface="Cambria Math"/>
                <a:cs typeface="Cambria Math"/>
              </a:rPr>
              <a:t>𝛼</a:t>
            </a:r>
            <a:r>
              <a:rPr sz="2175" spc="104" baseline="-15325" dirty="0">
                <a:solidFill>
                  <a:srgbClr val="FF0000"/>
                </a:solidFill>
                <a:latin typeface="Cambria Math"/>
                <a:cs typeface="Cambria Math"/>
              </a:rPr>
              <a:t>𝑖𝑗</a:t>
            </a:r>
            <a:r>
              <a:rPr sz="2175" spc="284" baseline="-1532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由注意力 机制动态生成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3FE68EFA-BA3A-4870-9FD5-3303A40D2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28511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>
                <a:latin typeface="Arial"/>
                <a:cs typeface="Arial"/>
              </a:rPr>
              <a:t>NL</a:t>
            </a:r>
            <a:r>
              <a:rPr u="none" spc="-10" dirty="0">
                <a:latin typeface="Arial"/>
                <a:cs typeface="Arial"/>
              </a:rPr>
              <a:t>P</a:t>
            </a:r>
            <a:r>
              <a:rPr u="none" dirty="0"/>
              <a:t>中三大模型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686498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注意力机制（</a:t>
            </a:r>
            <a:r>
              <a:rPr u="none" spc="-295" dirty="0"/>
              <a:t> </a:t>
            </a:r>
            <a:r>
              <a:rPr u="none" dirty="0">
                <a:latin typeface="Arial"/>
                <a:cs typeface="Arial"/>
              </a:rPr>
              <a:t>Attention</a:t>
            </a:r>
            <a:r>
              <a:rPr u="none" spc="-30" dirty="0">
                <a:latin typeface="Arial"/>
                <a:cs typeface="Arial"/>
              </a:rPr>
              <a:t> </a:t>
            </a:r>
            <a:r>
              <a:rPr u="none" dirty="0">
                <a:latin typeface="Arial"/>
                <a:cs typeface="Arial"/>
              </a:rPr>
              <a:t>Mechanism</a:t>
            </a:r>
            <a:r>
              <a:rPr u="none" spc="-85" dirty="0">
                <a:latin typeface="Arial"/>
                <a:cs typeface="Arial"/>
              </a:rPr>
              <a:t> </a:t>
            </a:r>
            <a:r>
              <a:rPr u="none" spc="5"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640" y="867844"/>
            <a:ext cx="6043930" cy="189674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229235" indent="-204470">
              <a:lnSpc>
                <a:spcPct val="100000"/>
              </a:lnSpc>
              <a:spcBef>
                <a:spcPts val="1230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29870" algn="l"/>
              </a:tabLst>
            </a:pPr>
            <a:r>
              <a:rPr sz="2400" dirty="0">
                <a:solidFill>
                  <a:srgbClr val="2F2F2F"/>
                </a:solidFill>
                <a:latin typeface="微软雅黑"/>
                <a:cs typeface="微软雅黑"/>
              </a:rPr>
              <a:t>注意力机制可以分为两步</a:t>
            </a:r>
            <a:endParaRPr sz="2400">
              <a:latin typeface="微软雅黑"/>
              <a:cs typeface="微软雅黑"/>
            </a:endParaRPr>
          </a:p>
          <a:p>
            <a:pPr marL="4356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36245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计算注意力分</a:t>
            </a:r>
            <a:r>
              <a:rPr sz="2100" spc="30" dirty="0">
                <a:solidFill>
                  <a:srgbClr val="2F2F2F"/>
                </a:solidFill>
                <a:latin typeface="微软雅黑"/>
                <a:cs typeface="微软雅黑"/>
              </a:rPr>
              <a:t>布</a:t>
            </a:r>
            <a:r>
              <a:rPr sz="2100" spc="20" dirty="0">
                <a:solidFill>
                  <a:srgbClr val="2F2F2F"/>
                </a:solidFill>
                <a:latin typeface="Cambria Math"/>
                <a:cs typeface="Cambria Math"/>
              </a:rPr>
              <a:t>𝛼</a:t>
            </a:r>
            <a:r>
              <a:rPr sz="2100" spc="20" dirty="0">
                <a:solidFill>
                  <a:srgbClr val="2F2F2F"/>
                </a:solidFill>
                <a:latin typeface="微软雅黑"/>
                <a:cs typeface="微软雅黑"/>
              </a:rPr>
              <a:t>，</a:t>
            </a:r>
            <a:endParaRPr sz="21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微软雅黑"/>
              <a:cs typeface="微软雅黑"/>
            </a:endParaRPr>
          </a:p>
          <a:p>
            <a:pPr marR="43180" algn="r">
              <a:lnSpc>
                <a:spcPct val="100000"/>
              </a:lnSpc>
              <a:spcBef>
                <a:spcPts val="5"/>
              </a:spcBef>
            </a:pPr>
            <a:r>
              <a:rPr sz="1800" spc="40" dirty="0">
                <a:solidFill>
                  <a:srgbClr val="FF0000"/>
                </a:solidFill>
                <a:latin typeface="Cambria Math"/>
                <a:cs typeface="Cambria Math"/>
              </a:rPr>
              <a:t>𝑠(𝑥</a:t>
            </a:r>
            <a:r>
              <a:rPr sz="1950" spc="60" baseline="-14957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r>
              <a:rPr sz="1800" spc="40" dirty="0">
                <a:solidFill>
                  <a:srgbClr val="FF0000"/>
                </a:solidFill>
                <a:latin typeface="Cambria Math"/>
                <a:cs typeface="Cambria Math"/>
              </a:rPr>
              <a:t>,</a:t>
            </a:r>
            <a:r>
              <a:rPr sz="1800" spc="-13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spc="30" dirty="0">
                <a:solidFill>
                  <a:srgbClr val="FF0000"/>
                </a:solidFill>
                <a:latin typeface="Cambria Math"/>
                <a:cs typeface="Cambria Math"/>
              </a:rPr>
              <a:t>𝑞)</a:t>
            </a:r>
            <a:r>
              <a:rPr sz="1800" spc="4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0000"/>
                </a:solidFill>
                <a:latin typeface="微软雅黑"/>
                <a:cs typeface="微软雅黑"/>
              </a:rPr>
              <a:t>打分函数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4080" y="3766185"/>
            <a:ext cx="446087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7170" indent="-205104">
              <a:lnSpc>
                <a:spcPct val="100000"/>
              </a:lnSpc>
              <a:spcBef>
                <a:spcPts val="13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17804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根</a:t>
            </a:r>
            <a:r>
              <a:rPr sz="2100" spc="30" dirty="0">
                <a:solidFill>
                  <a:srgbClr val="2F2F2F"/>
                </a:solidFill>
                <a:latin typeface="微软雅黑"/>
                <a:cs typeface="微软雅黑"/>
              </a:rPr>
              <a:t>据</a:t>
            </a:r>
            <a:r>
              <a:rPr sz="2100" spc="25" dirty="0">
                <a:solidFill>
                  <a:srgbClr val="2F2F2F"/>
                </a:solidFill>
                <a:latin typeface="Cambria Math"/>
                <a:cs typeface="Cambria Math"/>
              </a:rPr>
              <a:t>𝛼</a:t>
            </a: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来计算输入信息的加权平均。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51519" y="2017843"/>
            <a:ext cx="3564376" cy="3685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1490" y="2148608"/>
            <a:ext cx="2141371" cy="1491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75861" y="4772997"/>
            <a:ext cx="2458138" cy="1099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9207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自注意力</a:t>
            </a:r>
            <a:r>
              <a:rPr u="none" spc="-5" dirty="0"/>
              <a:t>（</a:t>
            </a:r>
            <a:r>
              <a:rPr u="none" spc="-5" dirty="0">
                <a:latin typeface="Arial"/>
                <a:cs typeface="Arial"/>
              </a:rPr>
              <a:t>Self-</a:t>
            </a:r>
            <a:r>
              <a:rPr u="none" spc="-215" dirty="0">
                <a:latin typeface="Arial"/>
                <a:cs typeface="Arial"/>
              </a:rPr>
              <a:t> </a:t>
            </a:r>
            <a:r>
              <a:rPr u="none" spc="-5" dirty="0">
                <a:latin typeface="Arial"/>
                <a:cs typeface="Arial"/>
              </a:rPr>
              <a:t>Attention</a:t>
            </a:r>
            <a:r>
              <a:rPr u="none" spc="-30" dirty="0">
                <a:latin typeface="Arial"/>
                <a:cs typeface="Arial"/>
              </a:rPr>
              <a:t> </a:t>
            </a:r>
            <a:r>
              <a:rPr u="none" spc="5" dirty="0"/>
              <a:t>）示例</a:t>
            </a:r>
          </a:p>
        </p:txBody>
      </p:sp>
      <p:sp>
        <p:nvSpPr>
          <p:cNvPr id="3" name="object 3"/>
          <p:cNvSpPr/>
          <p:nvPr/>
        </p:nvSpPr>
        <p:spPr>
          <a:xfrm>
            <a:off x="1973950" y="1669143"/>
            <a:ext cx="7584577" cy="3998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65618" y="6018987"/>
            <a:ext cx="4336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微软雅黑"/>
                <a:cs typeface="微软雅黑"/>
                <a:hlinkClick r:id="rId3"/>
              </a:rPr>
              <a:t>图片来源</a:t>
            </a:r>
            <a:r>
              <a:rPr sz="1800" u="heavy" spc="-1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微软雅黑"/>
                <a:cs typeface="微软雅黑"/>
                <a:hlinkClick r:id="rId3"/>
              </a:rPr>
              <a:t>：</a:t>
            </a:r>
            <a:r>
              <a:rPr sz="1800" u="heavy" spc="-1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3"/>
              </a:rPr>
              <a:t>http://fuyw.top/NLP_02_QANet/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5987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>
                <a:latin typeface="Arial"/>
                <a:cs typeface="Arial"/>
              </a:rPr>
              <a:t>QKV</a:t>
            </a:r>
            <a:r>
              <a:rPr u="none" dirty="0"/>
              <a:t>模式</a:t>
            </a:r>
            <a:r>
              <a:rPr u="none" spc="-20" dirty="0"/>
              <a:t>（</a:t>
            </a:r>
            <a:r>
              <a:rPr u="none" spc="-20" dirty="0">
                <a:latin typeface="Arial"/>
                <a:cs typeface="Arial"/>
              </a:rPr>
              <a:t>Query-Key-Value</a:t>
            </a:r>
            <a:r>
              <a:rPr u="none" spc="-20" dirty="0"/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5797092"/>
            <a:ext cx="6765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微软雅黑"/>
                <a:cs typeface="微软雅黑"/>
              </a:rPr>
              <a:t>邱锡鹏</a:t>
            </a:r>
            <a:r>
              <a:rPr sz="1400" spc="5" dirty="0">
                <a:latin typeface="Arial"/>
                <a:cs typeface="Arial"/>
              </a:rPr>
              <a:t>,</a:t>
            </a:r>
            <a:r>
              <a:rPr sz="1400" dirty="0">
                <a:latin typeface="微软雅黑"/>
                <a:cs typeface="微软雅黑"/>
              </a:rPr>
              <a:t>神经网络与</a:t>
            </a:r>
            <a:r>
              <a:rPr sz="1400" spc="-15" dirty="0">
                <a:latin typeface="微软雅黑"/>
                <a:cs typeface="微软雅黑"/>
              </a:rPr>
              <a:t>深</a:t>
            </a:r>
            <a:r>
              <a:rPr sz="1400" dirty="0">
                <a:latin typeface="微软雅黑"/>
                <a:cs typeface="微软雅黑"/>
              </a:rPr>
              <a:t>度学</a:t>
            </a:r>
            <a:r>
              <a:rPr sz="1400" spc="-15" dirty="0">
                <a:latin typeface="微软雅黑"/>
                <a:cs typeface="微软雅黑"/>
              </a:rPr>
              <a:t>习</a:t>
            </a:r>
            <a:r>
              <a:rPr sz="1400" spc="5" dirty="0">
                <a:latin typeface="Arial"/>
                <a:cs typeface="Arial"/>
              </a:rPr>
              <a:t>,</a:t>
            </a:r>
            <a:r>
              <a:rPr sz="1400" spc="-15" dirty="0">
                <a:latin typeface="微软雅黑"/>
                <a:cs typeface="微软雅黑"/>
              </a:rPr>
              <a:t>机</a:t>
            </a:r>
            <a:r>
              <a:rPr sz="1400" dirty="0">
                <a:latin typeface="微软雅黑"/>
                <a:cs typeface="微软雅黑"/>
              </a:rPr>
              <a:t>械工</a:t>
            </a:r>
            <a:r>
              <a:rPr sz="1400" spc="-15" dirty="0">
                <a:latin typeface="微软雅黑"/>
                <a:cs typeface="微软雅黑"/>
              </a:rPr>
              <a:t>业</a:t>
            </a:r>
            <a:r>
              <a:rPr sz="1400" dirty="0">
                <a:latin typeface="微软雅黑"/>
                <a:cs typeface="微软雅黑"/>
              </a:rPr>
              <a:t>出版</a:t>
            </a:r>
            <a:r>
              <a:rPr sz="1400" spc="-10" dirty="0">
                <a:latin typeface="微软雅黑"/>
                <a:cs typeface="微软雅黑"/>
              </a:rPr>
              <a:t>社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2020.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微软雅黑"/>
                <a:cs typeface="微软雅黑"/>
              </a:rPr>
              <a:t>第八章“注意力机制</a:t>
            </a:r>
            <a:r>
              <a:rPr sz="1400" spc="-15" dirty="0">
                <a:latin typeface="微软雅黑"/>
                <a:cs typeface="微软雅黑"/>
              </a:rPr>
              <a:t>与</a:t>
            </a:r>
            <a:r>
              <a:rPr sz="1400" dirty="0">
                <a:latin typeface="微软雅黑"/>
                <a:cs typeface="微软雅黑"/>
              </a:rPr>
              <a:t>外部</a:t>
            </a:r>
            <a:r>
              <a:rPr sz="1400" spc="-15" dirty="0">
                <a:latin typeface="微软雅黑"/>
                <a:cs typeface="微软雅黑"/>
              </a:rPr>
              <a:t>记</a:t>
            </a:r>
            <a:r>
              <a:rPr sz="1400" dirty="0">
                <a:latin typeface="微软雅黑"/>
                <a:cs typeface="微软雅黑"/>
              </a:rPr>
              <a:t>忆”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53640" y="1214692"/>
            <a:ext cx="6778104" cy="4317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9899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多头</a:t>
            </a:r>
            <a:r>
              <a:rPr u="none" spc="-5" dirty="0"/>
              <a:t>（</a:t>
            </a:r>
            <a:r>
              <a:rPr u="none" spc="-5" dirty="0">
                <a:latin typeface="Arial"/>
                <a:cs typeface="Arial"/>
              </a:rPr>
              <a:t>multi-head</a:t>
            </a:r>
            <a:r>
              <a:rPr u="none" spc="-5" dirty="0"/>
              <a:t>）</a:t>
            </a:r>
            <a:r>
              <a:rPr u="none" dirty="0"/>
              <a:t>自注意力模型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01952" y="1493580"/>
            <a:ext cx="5532755" cy="4313555"/>
            <a:chOff x="2001952" y="1493580"/>
            <a:chExt cx="5532755" cy="4313555"/>
          </a:xfrm>
        </p:grpSpPr>
        <p:sp>
          <p:nvSpPr>
            <p:cNvPr id="4" name="object 4"/>
            <p:cNvSpPr/>
            <p:nvPr/>
          </p:nvSpPr>
          <p:spPr>
            <a:xfrm>
              <a:off x="4038600" y="3000816"/>
              <a:ext cx="1723528" cy="12985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38600" y="1493580"/>
              <a:ext cx="1723528" cy="12985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01952" y="2914129"/>
              <a:ext cx="686383" cy="1486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83637" y="2127503"/>
              <a:ext cx="1355725" cy="1545590"/>
            </a:xfrm>
            <a:custGeom>
              <a:avLst/>
              <a:gdLst/>
              <a:ahLst/>
              <a:cxnLst/>
              <a:rect l="l" t="t" r="r" b="b"/>
              <a:pathLst>
                <a:path w="1355725" h="1545589">
                  <a:moveTo>
                    <a:pt x="1355725" y="0"/>
                  </a:moveTo>
                  <a:lnTo>
                    <a:pt x="1276477" y="31369"/>
                  </a:lnTo>
                  <a:lnTo>
                    <a:pt x="1300111" y="52527"/>
                  </a:lnTo>
                  <a:lnTo>
                    <a:pt x="0" y="1502918"/>
                  </a:lnTo>
                  <a:lnTo>
                    <a:pt x="4699" y="1507172"/>
                  </a:lnTo>
                  <a:lnTo>
                    <a:pt x="4699" y="1513586"/>
                  </a:lnTo>
                  <a:lnTo>
                    <a:pt x="1279525" y="1513586"/>
                  </a:lnTo>
                  <a:lnTo>
                    <a:pt x="1279525" y="1545336"/>
                  </a:lnTo>
                  <a:lnTo>
                    <a:pt x="1343025" y="1513586"/>
                  </a:lnTo>
                  <a:lnTo>
                    <a:pt x="1355725" y="1507236"/>
                  </a:lnTo>
                  <a:lnTo>
                    <a:pt x="1343025" y="1500886"/>
                  </a:lnTo>
                  <a:lnTo>
                    <a:pt x="1279525" y="1469136"/>
                  </a:lnTo>
                  <a:lnTo>
                    <a:pt x="1279525" y="1500886"/>
                  </a:lnTo>
                  <a:lnTo>
                    <a:pt x="18846" y="1500886"/>
                  </a:lnTo>
                  <a:lnTo>
                    <a:pt x="1309560" y="60985"/>
                  </a:lnTo>
                  <a:lnTo>
                    <a:pt x="1333246" y="82169"/>
                  </a:lnTo>
                  <a:lnTo>
                    <a:pt x="1343939" y="43053"/>
                  </a:lnTo>
                  <a:lnTo>
                    <a:pt x="1355725" y="0"/>
                  </a:lnTo>
                  <a:close/>
                </a:path>
              </a:pathLst>
            </a:custGeom>
            <a:solidFill>
              <a:srgbClr val="1C3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8600" y="4508052"/>
              <a:ext cx="1723528" cy="12985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83637" y="3630548"/>
              <a:ext cx="1355725" cy="1511300"/>
            </a:xfrm>
            <a:custGeom>
              <a:avLst/>
              <a:gdLst/>
              <a:ahLst/>
              <a:cxnLst/>
              <a:rect l="l" t="t" r="r" b="b"/>
              <a:pathLst>
                <a:path w="1355725" h="1511300">
                  <a:moveTo>
                    <a:pt x="1300092" y="1458873"/>
                  </a:moveTo>
                  <a:lnTo>
                    <a:pt x="1276477" y="1480058"/>
                  </a:lnTo>
                  <a:lnTo>
                    <a:pt x="1355725" y="1511300"/>
                  </a:lnTo>
                  <a:lnTo>
                    <a:pt x="1343981" y="1468374"/>
                  </a:lnTo>
                  <a:lnTo>
                    <a:pt x="1308608" y="1468374"/>
                  </a:lnTo>
                  <a:lnTo>
                    <a:pt x="1300092" y="1458873"/>
                  </a:lnTo>
                  <a:close/>
                </a:path>
                <a:path w="1355725" h="1511300">
                  <a:moveTo>
                    <a:pt x="1309528" y="1450407"/>
                  </a:moveTo>
                  <a:lnTo>
                    <a:pt x="1300092" y="1458873"/>
                  </a:lnTo>
                  <a:lnTo>
                    <a:pt x="1308608" y="1468374"/>
                  </a:lnTo>
                  <a:lnTo>
                    <a:pt x="1318005" y="1459864"/>
                  </a:lnTo>
                  <a:lnTo>
                    <a:pt x="1309528" y="1450407"/>
                  </a:lnTo>
                  <a:close/>
                </a:path>
                <a:path w="1355725" h="1511300">
                  <a:moveTo>
                    <a:pt x="1333246" y="1429131"/>
                  </a:moveTo>
                  <a:lnTo>
                    <a:pt x="1309528" y="1450407"/>
                  </a:lnTo>
                  <a:lnTo>
                    <a:pt x="1318005" y="1459864"/>
                  </a:lnTo>
                  <a:lnTo>
                    <a:pt x="1308608" y="1468374"/>
                  </a:lnTo>
                  <a:lnTo>
                    <a:pt x="1343981" y="1468374"/>
                  </a:lnTo>
                  <a:lnTo>
                    <a:pt x="1333246" y="1429131"/>
                  </a:lnTo>
                  <a:close/>
                </a:path>
                <a:path w="1355725" h="1511300">
                  <a:moveTo>
                    <a:pt x="9398" y="0"/>
                  </a:moveTo>
                  <a:lnTo>
                    <a:pt x="0" y="8381"/>
                  </a:lnTo>
                  <a:lnTo>
                    <a:pt x="1300092" y="1458873"/>
                  </a:lnTo>
                  <a:lnTo>
                    <a:pt x="1309528" y="1450407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1C3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42988" y="2508503"/>
              <a:ext cx="391668" cy="2253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88152" y="2121915"/>
              <a:ext cx="1354455" cy="3025775"/>
            </a:xfrm>
            <a:custGeom>
              <a:avLst/>
              <a:gdLst/>
              <a:ahLst/>
              <a:cxnLst/>
              <a:rect l="l" t="t" r="r" b="b"/>
              <a:pathLst>
                <a:path w="1354454" h="3025775">
                  <a:moveTo>
                    <a:pt x="1354074" y="2264156"/>
                  </a:moveTo>
                  <a:lnTo>
                    <a:pt x="1268984" y="2268093"/>
                  </a:lnTo>
                  <a:lnTo>
                    <a:pt x="1284503" y="2295855"/>
                  </a:lnTo>
                  <a:lnTo>
                    <a:pt x="0" y="3014599"/>
                  </a:lnTo>
                  <a:lnTo>
                    <a:pt x="6096" y="3025775"/>
                  </a:lnTo>
                  <a:lnTo>
                    <a:pt x="1290688" y="2306929"/>
                  </a:lnTo>
                  <a:lnTo>
                    <a:pt x="1306195" y="2334641"/>
                  </a:lnTo>
                  <a:lnTo>
                    <a:pt x="1336725" y="2289683"/>
                  </a:lnTo>
                  <a:lnTo>
                    <a:pt x="1354074" y="2264156"/>
                  </a:lnTo>
                  <a:close/>
                </a:path>
                <a:path w="1354454" h="3025775">
                  <a:moveTo>
                    <a:pt x="1354074" y="1512824"/>
                  </a:moveTo>
                  <a:lnTo>
                    <a:pt x="1341374" y="1506474"/>
                  </a:lnTo>
                  <a:lnTo>
                    <a:pt x="1277874" y="1474724"/>
                  </a:lnTo>
                  <a:lnTo>
                    <a:pt x="1277874" y="1506474"/>
                  </a:lnTo>
                  <a:lnTo>
                    <a:pt x="3048" y="1506474"/>
                  </a:lnTo>
                  <a:lnTo>
                    <a:pt x="3048" y="1519174"/>
                  </a:lnTo>
                  <a:lnTo>
                    <a:pt x="1277874" y="1519174"/>
                  </a:lnTo>
                  <a:lnTo>
                    <a:pt x="1277874" y="1550924"/>
                  </a:lnTo>
                  <a:lnTo>
                    <a:pt x="1341374" y="1519174"/>
                  </a:lnTo>
                  <a:lnTo>
                    <a:pt x="1354074" y="1512824"/>
                  </a:lnTo>
                  <a:close/>
                </a:path>
                <a:path w="1354454" h="3025775">
                  <a:moveTo>
                    <a:pt x="1354074" y="761619"/>
                  </a:moveTo>
                  <a:lnTo>
                    <a:pt x="1336725" y="736092"/>
                  </a:lnTo>
                  <a:lnTo>
                    <a:pt x="1306195" y="691134"/>
                  </a:lnTo>
                  <a:lnTo>
                    <a:pt x="1290688" y="718858"/>
                  </a:lnTo>
                  <a:lnTo>
                    <a:pt x="6096" y="0"/>
                  </a:lnTo>
                  <a:lnTo>
                    <a:pt x="0" y="11176"/>
                  </a:lnTo>
                  <a:lnTo>
                    <a:pt x="1284503" y="729932"/>
                  </a:lnTo>
                  <a:lnTo>
                    <a:pt x="1268984" y="757682"/>
                  </a:lnTo>
                  <a:lnTo>
                    <a:pt x="1354074" y="761619"/>
                  </a:lnTo>
                  <a:close/>
                </a:path>
              </a:pathLst>
            </a:custGeom>
            <a:solidFill>
              <a:srgbClr val="1C3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9235440" y="3270724"/>
            <a:ext cx="391668" cy="740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709916" y="3072714"/>
            <a:ext cx="1351280" cy="892175"/>
            <a:chOff x="7709916" y="3072714"/>
            <a:chExt cx="1351280" cy="892175"/>
          </a:xfrm>
        </p:grpSpPr>
        <p:sp>
          <p:nvSpPr>
            <p:cNvPr id="14" name="object 14"/>
            <p:cNvSpPr/>
            <p:nvPr/>
          </p:nvSpPr>
          <p:spPr>
            <a:xfrm>
              <a:off x="7709916" y="3596640"/>
              <a:ext cx="1351280" cy="76200"/>
            </a:xfrm>
            <a:custGeom>
              <a:avLst/>
              <a:gdLst/>
              <a:ahLst/>
              <a:cxnLst/>
              <a:rect l="l" t="t" r="r" b="b"/>
              <a:pathLst>
                <a:path w="1351279" h="76200">
                  <a:moveTo>
                    <a:pt x="1274826" y="0"/>
                  </a:moveTo>
                  <a:lnTo>
                    <a:pt x="1274826" y="76200"/>
                  </a:lnTo>
                  <a:lnTo>
                    <a:pt x="1338326" y="44450"/>
                  </a:lnTo>
                  <a:lnTo>
                    <a:pt x="1287526" y="44450"/>
                  </a:lnTo>
                  <a:lnTo>
                    <a:pt x="1287526" y="31750"/>
                  </a:lnTo>
                  <a:lnTo>
                    <a:pt x="1338326" y="31750"/>
                  </a:lnTo>
                  <a:lnTo>
                    <a:pt x="1274826" y="0"/>
                  </a:lnTo>
                  <a:close/>
                </a:path>
                <a:path w="1351279" h="76200">
                  <a:moveTo>
                    <a:pt x="127482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274826" y="44450"/>
                  </a:lnTo>
                  <a:lnTo>
                    <a:pt x="1274826" y="31750"/>
                  </a:lnTo>
                  <a:close/>
                </a:path>
                <a:path w="1351279" h="76200">
                  <a:moveTo>
                    <a:pt x="1338326" y="31750"/>
                  </a:moveTo>
                  <a:lnTo>
                    <a:pt x="1287526" y="31750"/>
                  </a:lnTo>
                  <a:lnTo>
                    <a:pt x="1287526" y="44450"/>
                  </a:lnTo>
                  <a:lnTo>
                    <a:pt x="1338326" y="44450"/>
                  </a:lnTo>
                  <a:lnTo>
                    <a:pt x="1351026" y="38100"/>
                  </a:lnTo>
                  <a:lnTo>
                    <a:pt x="1338326" y="31750"/>
                  </a:lnTo>
                  <a:close/>
                </a:path>
              </a:pathLst>
            </a:custGeom>
            <a:solidFill>
              <a:srgbClr val="1C3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78368" y="3072714"/>
              <a:ext cx="441959" cy="8918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9603"/>
            <a:ext cx="76936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15" dirty="0"/>
              <a:t>Transformer </a:t>
            </a:r>
            <a:r>
              <a:rPr u="none" spc="-35" dirty="0"/>
              <a:t>(Vaswani </a:t>
            </a:r>
            <a:r>
              <a:rPr u="none" dirty="0"/>
              <a:t>et </a:t>
            </a:r>
            <a:r>
              <a:rPr u="none" spc="-5" dirty="0"/>
              <a:t>al.,</a:t>
            </a:r>
            <a:r>
              <a:rPr u="none" spc="-20" dirty="0"/>
              <a:t> </a:t>
            </a:r>
            <a:r>
              <a:rPr u="none" spc="-5" dirty="0"/>
              <a:t>2017)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016253"/>
            <a:ext cx="4928870" cy="514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0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latin typeface="微软雅黑"/>
                <a:cs typeface="微软雅黑"/>
              </a:rPr>
              <a:t>广义</a:t>
            </a:r>
            <a:r>
              <a:rPr sz="2400" spc="-5" dirty="0">
                <a:latin typeface="微软雅黑"/>
                <a:cs typeface="微软雅黑"/>
              </a:rPr>
              <a:t>的</a:t>
            </a:r>
            <a:r>
              <a:rPr sz="2400" spc="-9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ransforme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微软雅黑"/>
                <a:cs typeface="微软雅黑"/>
              </a:rPr>
              <a:t>指一种基于自注 意力的全连接神经网络</a:t>
            </a:r>
          </a:p>
          <a:p>
            <a:pPr marL="4229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0" dirty="0">
                <a:latin typeface="微软雅黑"/>
                <a:cs typeface="微软雅黑"/>
              </a:rPr>
              <a:t>核心组件</a:t>
            </a:r>
            <a:endParaRPr sz="2100" dirty="0">
              <a:latin typeface="微软雅黑"/>
              <a:cs typeface="微软雅黑"/>
            </a:endParaRPr>
          </a:p>
          <a:p>
            <a:pPr marL="629920" lvl="2" indent="-172720">
              <a:lnSpc>
                <a:spcPct val="100000"/>
              </a:lnSpc>
              <a:spcBef>
                <a:spcPts val="103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30555" algn="l"/>
              </a:tabLst>
            </a:pPr>
            <a:r>
              <a:rPr sz="1600" spc="-5" dirty="0">
                <a:latin typeface="微软雅黑"/>
                <a:cs typeface="微软雅黑"/>
              </a:rPr>
              <a:t>自注意力（</a:t>
            </a:r>
            <a:r>
              <a:rPr sz="1600" spc="-5" dirty="0">
                <a:latin typeface="Arial"/>
                <a:cs typeface="Arial"/>
              </a:rPr>
              <a:t>Self-Attention</a:t>
            </a:r>
            <a:r>
              <a:rPr sz="1600" spc="-5" dirty="0">
                <a:latin typeface="微软雅黑"/>
                <a:cs typeface="微软雅黑"/>
              </a:rPr>
              <a:t>）</a:t>
            </a:r>
            <a:endParaRPr sz="1600" dirty="0">
              <a:latin typeface="微软雅黑"/>
              <a:cs typeface="微软雅黑"/>
            </a:endParaRPr>
          </a:p>
          <a:p>
            <a:pPr lvl="2">
              <a:lnSpc>
                <a:spcPct val="100000"/>
              </a:lnSpc>
              <a:spcBef>
                <a:spcPts val="55"/>
              </a:spcBef>
              <a:buClr>
                <a:srgbClr val="BBBBBB"/>
              </a:buClr>
              <a:buFont typeface="Wingdings 3"/>
              <a:buChar char=""/>
            </a:pPr>
            <a:endParaRPr sz="1450" dirty="0">
              <a:latin typeface="微软雅黑"/>
              <a:cs typeface="微软雅黑"/>
            </a:endParaRPr>
          </a:p>
          <a:p>
            <a:pPr marL="422909" lvl="1" indent="-205104">
              <a:lnSpc>
                <a:spcPct val="100000"/>
              </a:lnSpc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5" dirty="0">
                <a:latin typeface="微软雅黑"/>
                <a:cs typeface="微软雅黑"/>
              </a:rPr>
              <a:t>仅仅自注意力还不够，包括其它操作</a:t>
            </a:r>
            <a:endParaRPr sz="2100" dirty="0">
              <a:latin typeface="微软雅黑"/>
              <a:cs typeface="微软雅黑"/>
            </a:endParaRPr>
          </a:p>
          <a:p>
            <a:pPr marL="629920" lvl="2" indent="-172720">
              <a:lnSpc>
                <a:spcPct val="100000"/>
              </a:lnSpc>
              <a:spcBef>
                <a:spcPts val="102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30555" algn="l"/>
              </a:tabLst>
            </a:pPr>
            <a:r>
              <a:rPr sz="1600" spc="-10" dirty="0">
                <a:latin typeface="微软雅黑"/>
                <a:cs typeface="微软雅黑"/>
              </a:rPr>
              <a:t>位置编码</a:t>
            </a:r>
            <a:endParaRPr sz="1600" dirty="0">
              <a:latin typeface="微软雅黑"/>
              <a:cs typeface="微软雅黑"/>
            </a:endParaRPr>
          </a:p>
          <a:p>
            <a:pPr marL="629920" lvl="2" indent="-172720">
              <a:lnSpc>
                <a:spcPct val="100000"/>
              </a:lnSpc>
              <a:spcBef>
                <a:spcPts val="40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30555" algn="l"/>
              </a:tabLst>
            </a:pPr>
            <a:r>
              <a:rPr sz="1600" spc="-5" dirty="0">
                <a:latin typeface="微软雅黑"/>
                <a:cs typeface="微软雅黑"/>
              </a:rPr>
              <a:t>层归一化</a:t>
            </a:r>
            <a:endParaRPr sz="1600" dirty="0">
              <a:latin typeface="微软雅黑"/>
              <a:cs typeface="微软雅黑"/>
            </a:endParaRPr>
          </a:p>
          <a:p>
            <a:pPr marL="629920" lvl="2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30555" algn="l"/>
              </a:tabLst>
            </a:pPr>
            <a:r>
              <a:rPr sz="1600" spc="-5" dirty="0">
                <a:latin typeface="微软雅黑"/>
                <a:cs typeface="微软雅黑"/>
              </a:rPr>
              <a:t>直连边</a:t>
            </a:r>
            <a:endParaRPr sz="1600" dirty="0">
              <a:latin typeface="微软雅黑"/>
              <a:cs typeface="微软雅黑"/>
            </a:endParaRPr>
          </a:p>
          <a:p>
            <a:pPr marL="629920" lvl="2" indent="-172720">
              <a:lnSpc>
                <a:spcPct val="100000"/>
              </a:lnSpc>
              <a:spcBef>
                <a:spcPts val="409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30555" algn="l"/>
              </a:tabLst>
            </a:pPr>
            <a:r>
              <a:rPr sz="1600" spc="-5" dirty="0">
                <a:latin typeface="微软雅黑"/>
                <a:cs typeface="微软雅黑"/>
              </a:rPr>
              <a:t>逐位的</a:t>
            </a:r>
            <a:r>
              <a:rPr sz="1600" spc="-5" dirty="0">
                <a:latin typeface="Arial"/>
                <a:cs typeface="Arial"/>
              </a:rPr>
              <a:t>FNN</a:t>
            </a:r>
            <a:endParaRPr sz="1600" dirty="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Clr>
                <a:srgbClr val="BBBBBB"/>
              </a:buClr>
              <a:buFont typeface="Wingdings 3"/>
              <a:buChar char=""/>
            </a:pPr>
            <a:endParaRPr sz="2350" dirty="0">
              <a:latin typeface="Arial"/>
              <a:cs typeface="Arial"/>
            </a:endParaRPr>
          </a:p>
          <a:p>
            <a:pPr marL="422909" lvl="1" indent="-205104">
              <a:lnSpc>
                <a:spcPct val="100000"/>
              </a:lnSpc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0" dirty="0">
                <a:latin typeface="微软雅黑"/>
                <a:cs typeface="微软雅黑"/>
              </a:rPr>
              <a:t>使用模式</a:t>
            </a:r>
            <a:endParaRPr sz="2100" dirty="0">
              <a:latin typeface="微软雅黑"/>
              <a:cs typeface="微软雅黑"/>
            </a:endParaRPr>
          </a:p>
          <a:p>
            <a:pPr marL="629920" lvl="2" indent="-172720">
              <a:lnSpc>
                <a:spcPct val="100000"/>
              </a:lnSpc>
              <a:spcBef>
                <a:spcPts val="103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30555" algn="l"/>
              </a:tabLst>
            </a:pPr>
            <a:r>
              <a:rPr sz="1600" spc="-5" dirty="0">
                <a:latin typeface="微软雅黑"/>
                <a:cs typeface="微软雅黑"/>
              </a:rPr>
              <a:t>仅编码器</a:t>
            </a:r>
            <a:endParaRPr sz="1600" dirty="0">
              <a:latin typeface="微软雅黑"/>
              <a:cs typeface="微软雅黑"/>
            </a:endParaRPr>
          </a:p>
          <a:p>
            <a:pPr marL="629920" lvl="2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30555" algn="l"/>
              </a:tabLst>
            </a:pPr>
            <a:r>
              <a:rPr sz="1600" spc="-5" dirty="0">
                <a:latin typeface="微软雅黑"/>
                <a:cs typeface="微软雅黑"/>
              </a:rPr>
              <a:t>编码器</a:t>
            </a:r>
            <a:r>
              <a:rPr sz="1600" spc="-10" dirty="0">
                <a:latin typeface="Arial"/>
                <a:cs typeface="Arial"/>
              </a:rPr>
              <a:t>-</a:t>
            </a:r>
            <a:r>
              <a:rPr sz="1600" spc="-5" dirty="0">
                <a:latin typeface="微软雅黑"/>
                <a:cs typeface="微软雅黑"/>
              </a:rPr>
              <a:t>解码器</a:t>
            </a:r>
            <a:endParaRPr sz="1600" dirty="0">
              <a:latin typeface="微软雅黑"/>
              <a:cs typeface="微软雅黑"/>
            </a:endParaRPr>
          </a:p>
          <a:p>
            <a:pPr marL="629920" lvl="2" indent="-172720">
              <a:lnSpc>
                <a:spcPct val="100000"/>
              </a:lnSpc>
              <a:spcBef>
                <a:spcPts val="409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30555" algn="l"/>
              </a:tabLst>
            </a:pPr>
            <a:r>
              <a:rPr sz="1600" spc="-5" dirty="0">
                <a:latin typeface="微软雅黑"/>
                <a:cs typeface="微软雅黑"/>
              </a:rPr>
              <a:t>仅解码器</a:t>
            </a:r>
            <a:endParaRPr sz="1600" dirty="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39019" y="1063668"/>
            <a:ext cx="4200525" cy="4872355"/>
            <a:chOff x="6239019" y="1063668"/>
            <a:chExt cx="4200525" cy="4872355"/>
          </a:xfrm>
        </p:grpSpPr>
        <p:sp>
          <p:nvSpPr>
            <p:cNvPr id="5" name="object 5"/>
            <p:cNvSpPr/>
            <p:nvPr/>
          </p:nvSpPr>
          <p:spPr>
            <a:xfrm>
              <a:off x="6409161" y="3725419"/>
              <a:ext cx="131202" cy="700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39019" y="1063668"/>
              <a:ext cx="4200226" cy="48719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31194" y="3399666"/>
              <a:ext cx="131213" cy="69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7326817" y="6032730"/>
            <a:ext cx="252658" cy="914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68163" y="6031112"/>
            <a:ext cx="711524" cy="93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709667" y="3906344"/>
          <a:ext cx="910586" cy="910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19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0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7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9603"/>
            <a:ext cx="22244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15" dirty="0">
                <a:latin typeface="Arial"/>
                <a:cs typeface="Arial"/>
              </a:rPr>
              <a:t>Transformer</a:t>
            </a:r>
          </a:p>
        </p:txBody>
      </p:sp>
      <p:sp>
        <p:nvSpPr>
          <p:cNvPr id="3" name="object 3"/>
          <p:cNvSpPr/>
          <p:nvPr/>
        </p:nvSpPr>
        <p:spPr>
          <a:xfrm>
            <a:off x="1595030" y="1425950"/>
            <a:ext cx="7866888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3200" y="990600"/>
            <a:ext cx="0" cy="5334000"/>
          </a:xfrm>
          <a:custGeom>
            <a:avLst/>
            <a:gdLst/>
            <a:ahLst/>
            <a:cxnLst/>
            <a:rect l="l" t="t" r="r" b="b"/>
            <a:pathLst>
              <a:path h="5334000">
                <a:moveTo>
                  <a:pt x="0" y="0"/>
                </a:moveTo>
                <a:lnTo>
                  <a:pt x="0" y="5334000"/>
                </a:lnTo>
              </a:path>
            </a:pathLst>
          </a:custGeom>
          <a:ln w="9144">
            <a:solidFill>
              <a:srgbClr val="1C30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869367"/>
            <a:ext cx="3962400" cy="189293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230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latin typeface="微软雅黑"/>
                <a:cs typeface="微软雅黑"/>
              </a:rPr>
              <a:t>模型特点</a:t>
            </a:r>
            <a:endParaRPr sz="2400">
              <a:latin typeface="微软雅黑"/>
              <a:cs typeface="微软雅黑"/>
            </a:endParaRPr>
          </a:p>
          <a:p>
            <a:pPr marL="4229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5" dirty="0">
                <a:latin typeface="微软雅黑"/>
                <a:cs typeface="微软雅黑"/>
              </a:rPr>
              <a:t>全连接结构</a:t>
            </a:r>
            <a:endParaRPr sz="2100">
              <a:latin typeface="微软雅黑"/>
              <a:cs typeface="微软雅黑"/>
            </a:endParaRPr>
          </a:p>
          <a:p>
            <a:pPr marL="422909" lvl="1" indent="-205104">
              <a:lnSpc>
                <a:spcPct val="100000"/>
              </a:lnSpc>
              <a:spcBef>
                <a:spcPts val="103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5" dirty="0">
                <a:latin typeface="微软雅黑"/>
                <a:cs typeface="微软雅黑"/>
              </a:rPr>
              <a:t>没有任何先验假设</a:t>
            </a:r>
            <a:endParaRPr sz="2100">
              <a:latin typeface="微软雅黑"/>
              <a:cs typeface="微软雅黑"/>
            </a:endParaRPr>
          </a:p>
          <a:p>
            <a:pPr marL="4229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5" dirty="0">
                <a:latin typeface="微软雅黑"/>
                <a:cs typeface="微软雅黑"/>
              </a:rPr>
              <a:t>通过位置编码来建模序列信息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940" y="3380613"/>
            <a:ext cx="2557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935" indent="-204470">
              <a:lnSpc>
                <a:spcPct val="100000"/>
              </a:lnSpc>
              <a:spcBef>
                <a:spcPts val="100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42570" algn="l"/>
              </a:tabLst>
            </a:pPr>
            <a:r>
              <a:rPr sz="2400" dirty="0">
                <a:latin typeface="微软雅黑"/>
                <a:cs typeface="微软雅黑"/>
              </a:rPr>
              <a:t>复杂度：</a:t>
            </a:r>
            <a:r>
              <a:rPr sz="2400" spc="-120" dirty="0">
                <a:latin typeface="微软雅黑"/>
                <a:cs typeface="微软雅黑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𝑂(𝐿</a:t>
            </a:r>
            <a:r>
              <a:rPr sz="2625" spc="30" baseline="28571" dirty="0">
                <a:latin typeface="Cambria Math"/>
                <a:cs typeface="Cambria Math"/>
              </a:rPr>
              <a:t>2</a:t>
            </a:r>
            <a:r>
              <a:rPr sz="2400" spc="20" dirty="0">
                <a:latin typeface="Cambria Math"/>
                <a:cs typeface="Cambria Math"/>
              </a:rPr>
              <a:t>𝐷)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4246758"/>
            <a:ext cx="2334895" cy="144208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235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latin typeface="微软雅黑"/>
                <a:cs typeface="微软雅黑"/>
              </a:rPr>
              <a:t>缺点</a:t>
            </a:r>
            <a:endParaRPr sz="2400">
              <a:latin typeface="微软雅黑"/>
              <a:cs typeface="微软雅黑"/>
            </a:endParaRPr>
          </a:p>
          <a:p>
            <a:pPr marL="4229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5" dirty="0">
                <a:latin typeface="微软雅黑"/>
                <a:cs typeface="微软雅黑"/>
              </a:rPr>
              <a:t>无法处理长文档</a:t>
            </a:r>
            <a:endParaRPr sz="2100">
              <a:latin typeface="微软雅黑"/>
              <a:cs typeface="微软雅黑"/>
            </a:endParaRPr>
          </a:p>
          <a:p>
            <a:pPr marL="4229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5" dirty="0">
                <a:latin typeface="微软雅黑"/>
                <a:cs typeface="微软雅黑"/>
              </a:rPr>
              <a:t>容易过拟合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32835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自注意力模型分析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482802" y="1863661"/>
            <a:ext cx="4222115" cy="3700779"/>
            <a:chOff x="7482802" y="1863661"/>
            <a:chExt cx="4222115" cy="3700779"/>
          </a:xfrm>
        </p:grpSpPr>
        <p:sp>
          <p:nvSpPr>
            <p:cNvPr id="8" name="object 8"/>
            <p:cNvSpPr/>
            <p:nvPr/>
          </p:nvSpPr>
          <p:spPr>
            <a:xfrm>
              <a:off x="7482802" y="1868386"/>
              <a:ext cx="3695756" cy="36957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08748" y="1868423"/>
              <a:ext cx="3639311" cy="3639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08748" y="1868423"/>
              <a:ext cx="3639820" cy="3639820"/>
            </a:xfrm>
            <a:custGeom>
              <a:avLst/>
              <a:gdLst/>
              <a:ahLst/>
              <a:cxnLst/>
              <a:rect l="l" t="t" r="r" b="b"/>
              <a:pathLst>
                <a:path w="3639820" h="3639820">
                  <a:moveTo>
                    <a:pt x="0" y="3639312"/>
                  </a:moveTo>
                  <a:lnTo>
                    <a:pt x="1819655" y="0"/>
                  </a:lnTo>
                  <a:lnTo>
                    <a:pt x="3639311" y="3639312"/>
                  </a:lnTo>
                  <a:lnTo>
                    <a:pt x="0" y="3639312"/>
                  </a:lnTo>
                  <a:close/>
                </a:path>
              </a:pathLst>
            </a:custGeom>
            <a:ln w="9144">
              <a:solidFill>
                <a:srgbClr val="EB63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29166" y="2233421"/>
              <a:ext cx="2365375" cy="1294130"/>
            </a:xfrm>
            <a:custGeom>
              <a:avLst/>
              <a:gdLst/>
              <a:ahLst/>
              <a:cxnLst/>
              <a:rect l="l" t="t" r="r" b="b"/>
              <a:pathLst>
                <a:path w="2365375" h="1294129">
                  <a:moveTo>
                    <a:pt x="2149602" y="0"/>
                  </a:moveTo>
                  <a:lnTo>
                    <a:pt x="215645" y="0"/>
                  </a:lnTo>
                  <a:lnTo>
                    <a:pt x="166191" y="5693"/>
                  </a:lnTo>
                  <a:lnTo>
                    <a:pt x="120798" y="21913"/>
                  </a:lnTo>
                  <a:lnTo>
                    <a:pt x="80758" y="47366"/>
                  </a:lnTo>
                  <a:lnTo>
                    <a:pt x="47366" y="80758"/>
                  </a:lnTo>
                  <a:lnTo>
                    <a:pt x="21913" y="120798"/>
                  </a:lnTo>
                  <a:lnTo>
                    <a:pt x="5693" y="166191"/>
                  </a:lnTo>
                  <a:lnTo>
                    <a:pt x="0" y="215645"/>
                  </a:lnTo>
                  <a:lnTo>
                    <a:pt x="0" y="1078229"/>
                  </a:lnTo>
                  <a:lnTo>
                    <a:pt x="5693" y="1127684"/>
                  </a:lnTo>
                  <a:lnTo>
                    <a:pt x="21913" y="1173077"/>
                  </a:lnTo>
                  <a:lnTo>
                    <a:pt x="47366" y="1213117"/>
                  </a:lnTo>
                  <a:lnTo>
                    <a:pt x="80758" y="1246509"/>
                  </a:lnTo>
                  <a:lnTo>
                    <a:pt x="120798" y="1271962"/>
                  </a:lnTo>
                  <a:lnTo>
                    <a:pt x="166191" y="1288182"/>
                  </a:lnTo>
                  <a:lnTo>
                    <a:pt x="215645" y="1293876"/>
                  </a:lnTo>
                  <a:lnTo>
                    <a:pt x="2149602" y="1293876"/>
                  </a:lnTo>
                  <a:lnTo>
                    <a:pt x="2199056" y="1288182"/>
                  </a:lnTo>
                  <a:lnTo>
                    <a:pt x="2244449" y="1271962"/>
                  </a:lnTo>
                  <a:lnTo>
                    <a:pt x="2284489" y="1246509"/>
                  </a:lnTo>
                  <a:lnTo>
                    <a:pt x="2317881" y="1213117"/>
                  </a:lnTo>
                  <a:lnTo>
                    <a:pt x="2343334" y="1173077"/>
                  </a:lnTo>
                  <a:lnTo>
                    <a:pt x="2359554" y="1127684"/>
                  </a:lnTo>
                  <a:lnTo>
                    <a:pt x="2365248" y="1078229"/>
                  </a:lnTo>
                  <a:lnTo>
                    <a:pt x="2365248" y="215645"/>
                  </a:lnTo>
                  <a:lnTo>
                    <a:pt x="2359554" y="166191"/>
                  </a:lnTo>
                  <a:lnTo>
                    <a:pt x="2343334" y="120798"/>
                  </a:lnTo>
                  <a:lnTo>
                    <a:pt x="2317881" y="80758"/>
                  </a:lnTo>
                  <a:lnTo>
                    <a:pt x="2284489" y="47366"/>
                  </a:lnTo>
                  <a:lnTo>
                    <a:pt x="2244449" y="21913"/>
                  </a:lnTo>
                  <a:lnTo>
                    <a:pt x="2199056" y="5693"/>
                  </a:lnTo>
                  <a:lnTo>
                    <a:pt x="214960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29166" y="2233421"/>
              <a:ext cx="2365375" cy="1294130"/>
            </a:xfrm>
            <a:custGeom>
              <a:avLst/>
              <a:gdLst/>
              <a:ahLst/>
              <a:cxnLst/>
              <a:rect l="l" t="t" r="r" b="b"/>
              <a:pathLst>
                <a:path w="2365375" h="1294129">
                  <a:moveTo>
                    <a:pt x="0" y="215645"/>
                  </a:moveTo>
                  <a:lnTo>
                    <a:pt x="5693" y="166191"/>
                  </a:lnTo>
                  <a:lnTo>
                    <a:pt x="21913" y="120798"/>
                  </a:lnTo>
                  <a:lnTo>
                    <a:pt x="47366" y="80758"/>
                  </a:lnTo>
                  <a:lnTo>
                    <a:pt x="80758" y="47366"/>
                  </a:lnTo>
                  <a:lnTo>
                    <a:pt x="120798" y="21913"/>
                  </a:lnTo>
                  <a:lnTo>
                    <a:pt x="166191" y="5693"/>
                  </a:lnTo>
                  <a:lnTo>
                    <a:pt x="215645" y="0"/>
                  </a:lnTo>
                  <a:lnTo>
                    <a:pt x="2149602" y="0"/>
                  </a:lnTo>
                  <a:lnTo>
                    <a:pt x="2199056" y="5693"/>
                  </a:lnTo>
                  <a:lnTo>
                    <a:pt x="2244449" y="21913"/>
                  </a:lnTo>
                  <a:lnTo>
                    <a:pt x="2284489" y="47366"/>
                  </a:lnTo>
                  <a:lnTo>
                    <a:pt x="2317881" y="80758"/>
                  </a:lnTo>
                  <a:lnTo>
                    <a:pt x="2343334" y="120798"/>
                  </a:lnTo>
                  <a:lnTo>
                    <a:pt x="2359554" y="166191"/>
                  </a:lnTo>
                  <a:lnTo>
                    <a:pt x="2365248" y="215645"/>
                  </a:lnTo>
                  <a:lnTo>
                    <a:pt x="2365248" y="1078229"/>
                  </a:lnTo>
                  <a:lnTo>
                    <a:pt x="2359554" y="1127684"/>
                  </a:lnTo>
                  <a:lnTo>
                    <a:pt x="2343334" y="1173077"/>
                  </a:lnTo>
                  <a:lnTo>
                    <a:pt x="2317881" y="1213117"/>
                  </a:lnTo>
                  <a:lnTo>
                    <a:pt x="2284489" y="1246509"/>
                  </a:lnTo>
                  <a:lnTo>
                    <a:pt x="2244449" y="1271962"/>
                  </a:lnTo>
                  <a:lnTo>
                    <a:pt x="2199056" y="1288182"/>
                  </a:lnTo>
                  <a:lnTo>
                    <a:pt x="2149602" y="1293876"/>
                  </a:lnTo>
                  <a:lnTo>
                    <a:pt x="215645" y="1293876"/>
                  </a:lnTo>
                  <a:lnTo>
                    <a:pt x="166191" y="1288182"/>
                  </a:lnTo>
                  <a:lnTo>
                    <a:pt x="120798" y="1271962"/>
                  </a:lnTo>
                  <a:lnTo>
                    <a:pt x="80758" y="1246509"/>
                  </a:lnTo>
                  <a:lnTo>
                    <a:pt x="47366" y="1213117"/>
                  </a:lnTo>
                  <a:lnTo>
                    <a:pt x="21913" y="1173077"/>
                  </a:lnTo>
                  <a:lnTo>
                    <a:pt x="5693" y="1127684"/>
                  </a:lnTo>
                  <a:lnTo>
                    <a:pt x="0" y="1078229"/>
                  </a:lnTo>
                  <a:lnTo>
                    <a:pt x="0" y="215645"/>
                  </a:lnTo>
                  <a:close/>
                </a:path>
              </a:pathLst>
            </a:custGeom>
            <a:ln w="19812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44990" y="2376043"/>
            <a:ext cx="1127760" cy="977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2A4975"/>
                </a:solidFill>
                <a:latin typeface="微软雅黑"/>
                <a:cs typeface="微软雅黑"/>
              </a:rPr>
              <a:t>改进模型</a:t>
            </a:r>
            <a:endParaRPr sz="1700">
              <a:latin typeface="微软雅黑"/>
              <a:cs typeface="微软雅黑"/>
            </a:endParaRPr>
          </a:p>
          <a:p>
            <a:pPr marL="127000" indent="-114300">
              <a:lnSpc>
                <a:spcPct val="100000"/>
              </a:lnSpc>
              <a:spcBef>
                <a:spcPts val="1550"/>
              </a:spcBef>
              <a:buFont typeface="Arial"/>
              <a:buChar char="•"/>
              <a:tabLst>
                <a:tab pos="127000" algn="l"/>
              </a:tabLst>
            </a:pPr>
            <a:r>
              <a:rPr sz="1300" spc="-5" dirty="0">
                <a:solidFill>
                  <a:srgbClr val="2A4975"/>
                </a:solidFill>
                <a:latin typeface="微软雅黑"/>
                <a:cs typeface="微软雅黑"/>
              </a:rPr>
              <a:t>引入先验假设</a:t>
            </a:r>
            <a:endParaRPr sz="1300">
              <a:latin typeface="微软雅黑"/>
              <a:cs typeface="微软雅黑"/>
            </a:endParaRPr>
          </a:p>
          <a:p>
            <a:pPr marL="127000" indent="-1143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127000" algn="l"/>
              </a:tabLst>
            </a:pPr>
            <a:r>
              <a:rPr sz="1300" spc="-5" dirty="0">
                <a:solidFill>
                  <a:srgbClr val="2A4975"/>
                </a:solidFill>
                <a:latin typeface="微软雅黑"/>
                <a:cs typeface="微软雅黑"/>
              </a:rPr>
              <a:t>任务特定架构</a:t>
            </a:r>
            <a:endParaRPr sz="1300">
              <a:latin typeface="微软雅黑"/>
              <a:cs typeface="微软雅黑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319006" y="3678682"/>
            <a:ext cx="2385695" cy="1313180"/>
            <a:chOff x="9319006" y="3678682"/>
            <a:chExt cx="2385695" cy="1313180"/>
          </a:xfrm>
        </p:grpSpPr>
        <p:sp>
          <p:nvSpPr>
            <p:cNvPr id="15" name="object 15"/>
            <p:cNvSpPr/>
            <p:nvPr/>
          </p:nvSpPr>
          <p:spPr>
            <a:xfrm>
              <a:off x="9329166" y="3688842"/>
              <a:ext cx="2365375" cy="1292860"/>
            </a:xfrm>
            <a:custGeom>
              <a:avLst/>
              <a:gdLst/>
              <a:ahLst/>
              <a:cxnLst/>
              <a:rect l="l" t="t" r="r" b="b"/>
              <a:pathLst>
                <a:path w="2365375" h="1292860">
                  <a:moveTo>
                    <a:pt x="2149855" y="0"/>
                  </a:moveTo>
                  <a:lnTo>
                    <a:pt x="215391" y="0"/>
                  </a:lnTo>
                  <a:lnTo>
                    <a:pt x="165991" y="5686"/>
                  </a:lnTo>
                  <a:lnTo>
                    <a:pt x="120649" y="21885"/>
                  </a:lnTo>
                  <a:lnTo>
                    <a:pt x="80657" y="47306"/>
                  </a:lnTo>
                  <a:lnTo>
                    <a:pt x="47306" y="80657"/>
                  </a:lnTo>
                  <a:lnTo>
                    <a:pt x="21885" y="120649"/>
                  </a:lnTo>
                  <a:lnTo>
                    <a:pt x="5686" y="165991"/>
                  </a:lnTo>
                  <a:lnTo>
                    <a:pt x="0" y="215391"/>
                  </a:lnTo>
                  <a:lnTo>
                    <a:pt x="0" y="1076959"/>
                  </a:lnTo>
                  <a:lnTo>
                    <a:pt x="5686" y="1126360"/>
                  </a:lnTo>
                  <a:lnTo>
                    <a:pt x="21885" y="1171701"/>
                  </a:lnTo>
                  <a:lnTo>
                    <a:pt x="47306" y="1211694"/>
                  </a:lnTo>
                  <a:lnTo>
                    <a:pt x="80657" y="1245045"/>
                  </a:lnTo>
                  <a:lnTo>
                    <a:pt x="120650" y="1270466"/>
                  </a:lnTo>
                  <a:lnTo>
                    <a:pt x="165991" y="1286665"/>
                  </a:lnTo>
                  <a:lnTo>
                    <a:pt x="215391" y="1292351"/>
                  </a:lnTo>
                  <a:lnTo>
                    <a:pt x="2149855" y="1292351"/>
                  </a:lnTo>
                  <a:lnTo>
                    <a:pt x="2199256" y="1286665"/>
                  </a:lnTo>
                  <a:lnTo>
                    <a:pt x="2244597" y="1270466"/>
                  </a:lnTo>
                  <a:lnTo>
                    <a:pt x="2284590" y="1245045"/>
                  </a:lnTo>
                  <a:lnTo>
                    <a:pt x="2317941" y="1211694"/>
                  </a:lnTo>
                  <a:lnTo>
                    <a:pt x="2343362" y="1171701"/>
                  </a:lnTo>
                  <a:lnTo>
                    <a:pt x="2359561" y="1126360"/>
                  </a:lnTo>
                  <a:lnTo>
                    <a:pt x="2365248" y="1076959"/>
                  </a:lnTo>
                  <a:lnTo>
                    <a:pt x="2365248" y="215391"/>
                  </a:lnTo>
                  <a:lnTo>
                    <a:pt x="2359561" y="165991"/>
                  </a:lnTo>
                  <a:lnTo>
                    <a:pt x="2343362" y="120649"/>
                  </a:lnTo>
                  <a:lnTo>
                    <a:pt x="2317941" y="80657"/>
                  </a:lnTo>
                  <a:lnTo>
                    <a:pt x="2284590" y="47306"/>
                  </a:lnTo>
                  <a:lnTo>
                    <a:pt x="2244598" y="21885"/>
                  </a:lnTo>
                  <a:lnTo>
                    <a:pt x="2199256" y="5686"/>
                  </a:lnTo>
                  <a:lnTo>
                    <a:pt x="214985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29166" y="3688842"/>
              <a:ext cx="2365375" cy="1292860"/>
            </a:xfrm>
            <a:custGeom>
              <a:avLst/>
              <a:gdLst/>
              <a:ahLst/>
              <a:cxnLst/>
              <a:rect l="l" t="t" r="r" b="b"/>
              <a:pathLst>
                <a:path w="2365375" h="1292860">
                  <a:moveTo>
                    <a:pt x="0" y="215391"/>
                  </a:moveTo>
                  <a:lnTo>
                    <a:pt x="5686" y="165991"/>
                  </a:lnTo>
                  <a:lnTo>
                    <a:pt x="21885" y="120649"/>
                  </a:lnTo>
                  <a:lnTo>
                    <a:pt x="47306" y="80657"/>
                  </a:lnTo>
                  <a:lnTo>
                    <a:pt x="80657" y="47306"/>
                  </a:lnTo>
                  <a:lnTo>
                    <a:pt x="120649" y="21885"/>
                  </a:lnTo>
                  <a:lnTo>
                    <a:pt x="165991" y="5686"/>
                  </a:lnTo>
                  <a:lnTo>
                    <a:pt x="215391" y="0"/>
                  </a:lnTo>
                  <a:lnTo>
                    <a:pt x="2149855" y="0"/>
                  </a:lnTo>
                  <a:lnTo>
                    <a:pt x="2199256" y="5686"/>
                  </a:lnTo>
                  <a:lnTo>
                    <a:pt x="2244598" y="21885"/>
                  </a:lnTo>
                  <a:lnTo>
                    <a:pt x="2284590" y="47306"/>
                  </a:lnTo>
                  <a:lnTo>
                    <a:pt x="2317941" y="80657"/>
                  </a:lnTo>
                  <a:lnTo>
                    <a:pt x="2343362" y="120649"/>
                  </a:lnTo>
                  <a:lnTo>
                    <a:pt x="2359561" y="165991"/>
                  </a:lnTo>
                  <a:lnTo>
                    <a:pt x="2365248" y="215391"/>
                  </a:lnTo>
                  <a:lnTo>
                    <a:pt x="2365248" y="1076959"/>
                  </a:lnTo>
                  <a:lnTo>
                    <a:pt x="2359561" y="1126360"/>
                  </a:lnTo>
                  <a:lnTo>
                    <a:pt x="2343362" y="1171701"/>
                  </a:lnTo>
                  <a:lnTo>
                    <a:pt x="2317941" y="1211694"/>
                  </a:lnTo>
                  <a:lnTo>
                    <a:pt x="2284590" y="1245045"/>
                  </a:lnTo>
                  <a:lnTo>
                    <a:pt x="2244597" y="1270466"/>
                  </a:lnTo>
                  <a:lnTo>
                    <a:pt x="2199256" y="1286665"/>
                  </a:lnTo>
                  <a:lnTo>
                    <a:pt x="2149855" y="1292351"/>
                  </a:lnTo>
                  <a:lnTo>
                    <a:pt x="215391" y="1292351"/>
                  </a:lnTo>
                  <a:lnTo>
                    <a:pt x="165991" y="1286665"/>
                  </a:lnTo>
                  <a:lnTo>
                    <a:pt x="120650" y="1270466"/>
                  </a:lnTo>
                  <a:lnTo>
                    <a:pt x="80657" y="1245045"/>
                  </a:lnTo>
                  <a:lnTo>
                    <a:pt x="47306" y="1211694"/>
                  </a:lnTo>
                  <a:lnTo>
                    <a:pt x="21885" y="1171701"/>
                  </a:lnTo>
                  <a:lnTo>
                    <a:pt x="5686" y="1126360"/>
                  </a:lnTo>
                  <a:lnTo>
                    <a:pt x="0" y="1076959"/>
                  </a:lnTo>
                  <a:lnTo>
                    <a:pt x="0" y="215391"/>
                  </a:lnTo>
                  <a:close/>
                </a:path>
              </a:pathLst>
            </a:custGeom>
            <a:ln w="19811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44990" y="3831082"/>
            <a:ext cx="129222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2A4975"/>
                </a:solidFill>
                <a:latin typeface="微软雅黑"/>
                <a:cs typeface="微软雅黑"/>
              </a:rPr>
              <a:t>预训练</a:t>
            </a:r>
            <a:r>
              <a:rPr sz="1700" dirty="0">
                <a:solidFill>
                  <a:srgbClr val="2A4975"/>
                </a:solidFill>
                <a:latin typeface="Arial"/>
                <a:cs typeface="Arial"/>
              </a:rPr>
              <a:t>+</a:t>
            </a:r>
            <a:r>
              <a:rPr sz="1700" dirty="0">
                <a:solidFill>
                  <a:srgbClr val="2A4975"/>
                </a:solidFill>
                <a:latin typeface="微软雅黑"/>
                <a:cs typeface="微软雅黑"/>
              </a:rPr>
              <a:t>精调</a:t>
            </a:r>
            <a:endParaRPr sz="1700">
              <a:latin typeface="微软雅黑"/>
              <a:cs typeface="微软雅黑"/>
            </a:endParaRPr>
          </a:p>
          <a:p>
            <a:pPr marL="127000" indent="-114300">
              <a:lnSpc>
                <a:spcPct val="100000"/>
              </a:lnSpc>
              <a:spcBef>
                <a:spcPts val="1555"/>
              </a:spcBef>
              <a:buFont typeface="Arial"/>
              <a:buChar char="•"/>
              <a:tabLst>
                <a:tab pos="127000" algn="l"/>
              </a:tabLst>
            </a:pPr>
            <a:r>
              <a:rPr sz="1300" spc="-5" dirty="0">
                <a:solidFill>
                  <a:srgbClr val="2A4975"/>
                </a:solidFill>
                <a:latin typeface="微软雅黑"/>
                <a:cs typeface="微软雅黑"/>
              </a:rPr>
              <a:t>设计预训练任务</a:t>
            </a:r>
            <a:endParaRPr sz="1300">
              <a:latin typeface="微软雅黑"/>
              <a:cs typeface="微软雅黑"/>
            </a:endParaRPr>
          </a:p>
          <a:p>
            <a:pPr marL="127000" indent="-1143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127000" algn="l"/>
              </a:tabLst>
            </a:pPr>
            <a:r>
              <a:rPr sz="1300" spc="-5" dirty="0">
                <a:solidFill>
                  <a:srgbClr val="2A4975"/>
                </a:solidFill>
                <a:latin typeface="微软雅黑"/>
                <a:cs typeface="微软雅黑"/>
              </a:rPr>
              <a:t>改进精调方法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09609" y="1321053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微软雅黑"/>
                <a:cs typeface="微软雅黑"/>
              </a:rPr>
              <a:t>解决思路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80428" y="5697423"/>
            <a:ext cx="49618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660099"/>
                </a:solidFill>
                <a:latin typeface="Arial"/>
                <a:cs typeface="Arial"/>
              </a:rPr>
              <a:t>Pre-trained</a:t>
            </a:r>
            <a:r>
              <a:rPr sz="1400" spc="-45" dirty="0">
                <a:solidFill>
                  <a:srgbClr val="66009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0099"/>
                </a:solidFill>
                <a:latin typeface="Arial"/>
                <a:cs typeface="Arial"/>
              </a:rPr>
              <a:t>Models</a:t>
            </a:r>
            <a:r>
              <a:rPr sz="1400" spc="-15" dirty="0">
                <a:solidFill>
                  <a:srgbClr val="66009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0099"/>
                </a:solidFill>
                <a:latin typeface="Arial"/>
                <a:cs typeface="Arial"/>
              </a:rPr>
              <a:t>for</a:t>
            </a:r>
            <a:r>
              <a:rPr sz="1400" spc="-30" dirty="0">
                <a:solidFill>
                  <a:srgbClr val="66009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0099"/>
                </a:solidFill>
                <a:latin typeface="Arial"/>
                <a:cs typeface="Arial"/>
              </a:rPr>
              <a:t>Natural</a:t>
            </a:r>
            <a:r>
              <a:rPr sz="1400" spc="-20" dirty="0">
                <a:solidFill>
                  <a:srgbClr val="66009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0099"/>
                </a:solidFill>
                <a:latin typeface="Arial"/>
                <a:cs typeface="Arial"/>
              </a:rPr>
              <a:t>Language</a:t>
            </a:r>
            <a:r>
              <a:rPr sz="1400" spc="-45" dirty="0">
                <a:solidFill>
                  <a:srgbClr val="66009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0099"/>
                </a:solidFill>
                <a:latin typeface="Arial"/>
                <a:cs typeface="Arial"/>
              </a:rPr>
              <a:t>Processing:</a:t>
            </a:r>
            <a:r>
              <a:rPr sz="1400" spc="-120" dirty="0">
                <a:solidFill>
                  <a:srgbClr val="66009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660099"/>
                </a:solidFill>
                <a:latin typeface="Arial"/>
                <a:cs typeface="Arial"/>
              </a:rPr>
              <a:t>A</a:t>
            </a:r>
            <a:r>
              <a:rPr sz="1400" spc="-80" dirty="0">
                <a:solidFill>
                  <a:srgbClr val="6600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60099"/>
                </a:solidFill>
                <a:latin typeface="Arial"/>
                <a:cs typeface="Arial"/>
              </a:rPr>
              <a:t>Survey  </a:t>
            </a:r>
            <a:r>
              <a:rPr sz="1400" u="sng" spc="-1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4"/>
              </a:rPr>
              <a:t>https://arxiv.org/abs/2003.08271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63050" y="2093722"/>
            <a:ext cx="2819400" cy="1524000"/>
          </a:xfrm>
          <a:custGeom>
            <a:avLst/>
            <a:gdLst/>
            <a:ahLst/>
            <a:cxnLst/>
            <a:rect l="l" t="t" r="r" b="b"/>
            <a:pathLst>
              <a:path w="2819400" h="1524000">
                <a:moveTo>
                  <a:pt x="0" y="254000"/>
                </a:moveTo>
                <a:lnTo>
                  <a:pt x="4090" y="208328"/>
                </a:lnTo>
                <a:lnTo>
                  <a:pt x="15884" y="165349"/>
                </a:lnTo>
                <a:lnTo>
                  <a:pt x="34666" y="125777"/>
                </a:lnTo>
                <a:lnTo>
                  <a:pt x="59719" y="90328"/>
                </a:lnTo>
                <a:lnTo>
                  <a:pt x="90328" y="59719"/>
                </a:lnTo>
                <a:lnTo>
                  <a:pt x="125777" y="34666"/>
                </a:lnTo>
                <a:lnTo>
                  <a:pt x="165349" y="15884"/>
                </a:lnTo>
                <a:lnTo>
                  <a:pt x="208328" y="4090"/>
                </a:lnTo>
                <a:lnTo>
                  <a:pt x="254000" y="0"/>
                </a:lnTo>
                <a:lnTo>
                  <a:pt x="2565400" y="0"/>
                </a:lnTo>
                <a:lnTo>
                  <a:pt x="2611071" y="4090"/>
                </a:lnTo>
                <a:lnTo>
                  <a:pt x="2654050" y="15884"/>
                </a:lnTo>
                <a:lnTo>
                  <a:pt x="2693622" y="34666"/>
                </a:lnTo>
                <a:lnTo>
                  <a:pt x="2729071" y="59719"/>
                </a:lnTo>
                <a:lnTo>
                  <a:pt x="2759680" y="90328"/>
                </a:lnTo>
                <a:lnTo>
                  <a:pt x="2784733" y="125777"/>
                </a:lnTo>
                <a:lnTo>
                  <a:pt x="2803515" y="165349"/>
                </a:lnTo>
                <a:lnTo>
                  <a:pt x="2815309" y="208328"/>
                </a:lnTo>
                <a:lnTo>
                  <a:pt x="2819400" y="254000"/>
                </a:lnTo>
                <a:lnTo>
                  <a:pt x="2819400" y="1270000"/>
                </a:lnTo>
                <a:lnTo>
                  <a:pt x="2815309" y="1315671"/>
                </a:lnTo>
                <a:lnTo>
                  <a:pt x="2803515" y="1358650"/>
                </a:lnTo>
                <a:lnTo>
                  <a:pt x="2784733" y="1398222"/>
                </a:lnTo>
                <a:lnTo>
                  <a:pt x="2759680" y="1433671"/>
                </a:lnTo>
                <a:lnTo>
                  <a:pt x="2729071" y="1464280"/>
                </a:lnTo>
                <a:lnTo>
                  <a:pt x="2693622" y="1489333"/>
                </a:lnTo>
                <a:lnTo>
                  <a:pt x="2654050" y="1508115"/>
                </a:lnTo>
                <a:lnTo>
                  <a:pt x="2611071" y="1519909"/>
                </a:lnTo>
                <a:lnTo>
                  <a:pt x="2565400" y="1524000"/>
                </a:lnTo>
                <a:lnTo>
                  <a:pt x="254000" y="1524000"/>
                </a:lnTo>
                <a:lnTo>
                  <a:pt x="208328" y="1519909"/>
                </a:lnTo>
                <a:lnTo>
                  <a:pt x="165349" y="1508115"/>
                </a:lnTo>
                <a:lnTo>
                  <a:pt x="125777" y="1489333"/>
                </a:lnTo>
                <a:lnTo>
                  <a:pt x="90328" y="1464280"/>
                </a:lnTo>
                <a:lnTo>
                  <a:pt x="59719" y="1433671"/>
                </a:lnTo>
                <a:lnTo>
                  <a:pt x="34666" y="1398222"/>
                </a:lnTo>
                <a:lnTo>
                  <a:pt x="15884" y="1358650"/>
                </a:lnTo>
                <a:lnTo>
                  <a:pt x="4090" y="1315671"/>
                </a:lnTo>
                <a:lnTo>
                  <a:pt x="0" y="1270000"/>
                </a:lnTo>
                <a:lnTo>
                  <a:pt x="0" y="254000"/>
                </a:lnTo>
                <a:close/>
              </a:path>
            </a:pathLst>
          </a:custGeom>
          <a:ln w="19812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137786" y="3278251"/>
            <a:ext cx="1327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2A4975"/>
                </a:solidFill>
                <a:latin typeface="Cambria Math"/>
                <a:cs typeface="Cambria Math"/>
              </a:rPr>
              <a:t>𝐿</a:t>
            </a:r>
            <a:r>
              <a:rPr sz="1800" spc="15" dirty="0">
                <a:solidFill>
                  <a:srgbClr val="2A4975"/>
                </a:solidFill>
                <a:latin typeface="微软雅黑"/>
                <a:cs typeface="微软雅黑"/>
              </a:rPr>
              <a:t>：</a:t>
            </a: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序列长度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A4975"/>
                </a:solidFill>
                <a:latin typeface="Cambria Math"/>
                <a:cs typeface="Cambria Math"/>
              </a:rPr>
              <a:t>𝐷</a:t>
            </a: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：状态维度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6696" y="2435351"/>
            <a:ext cx="9759950" cy="1963420"/>
            <a:chOff x="996696" y="2435351"/>
            <a:chExt cx="9759950" cy="1963420"/>
          </a:xfrm>
        </p:grpSpPr>
        <p:sp>
          <p:nvSpPr>
            <p:cNvPr id="3" name="object 3"/>
            <p:cNvSpPr/>
            <p:nvPr/>
          </p:nvSpPr>
          <p:spPr>
            <a:xfrm>
              <a:off x="999744" y="2438399"/>
              <a:ext cx="9753600" cy="1957070"/>
            </a:xfrm>
            <a:custGeom>
              <a:avLst/>
              <a:gdLst/>
              <a:ahLst/>
              <a:cxnLst/>
              <a:rect l="l" t="t" r="r" b="b"/>
              <a:pathLst>
                <a:path w="9753600" h="1957070">
                  <a:moveTo>
                    <a:pt x="0" y="1956816"/>
                  </a:moveTo>
                  <a:lnTo>
                    <a:pt x="9753600" y="1956816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1956816"/>
                  </a:lnTo>
                  <a:close/>
                </a:path>
              </a:pathLst>
            </a:custGeom>
            <a:ln w="6096">
              <a:solidFill>
                <a:srgbClr val="EB63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9744" y="2438399"/>
              <a:ext cx="304800" cy="1957070"/>
            </a:xfrm>
            <a:custGeom>
              <a:avLst/>
              <a:gdLst/>
              <a:ahLst/>
              <a:cxnLst/>
              <a:rect l="l" t="t" r="r" b="b"/>
              <a:pathLst>
                <a:path w="304800" h="1957070">
                  <a:moveTo>
                    <a:pt x="304800" y="0"/>
                  </a:moveTo>
                  <a:lnTo>
                    <a:pt x="0" y="0"/>
                  </a:lnTo>
                  <a:lnTo>
                    <a:pt x="0" y="1956816"/>
                  </a:lnTo>
                  <a:lnTo>
                    <a:pt x="304800" y="195681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4544" y="3162681"/>
            <a:ext cx="9446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3500" algn="ctr">
              <a:lnSpc>
                <a:spcPct val="100000"/>
              </a:lnSpc>
              <a:spcBef>
                <a:spcPts val="105"/>
              </a:spcBef>
            </a:pPr>
            <a:r>
              <a:rPr u="none" spc="-15" dirty="0">
                <a:solidFill>
                  <a:srgbClr val="000000"/>
                </a:solidFill>
                <a:latin typeface="Arial"/>
                <a:cs typeface="Arial"/>
              </a:rPr>
              <a:t>Transformer</a:t>
            </a:r>
            <a:r>
              <a:rPr u="none" dirty="0">
                <a:solidFill>
                  <a:srgbClr val="000000"/>
                </a:solidFill>
              </a:rPr>
              <a:t>模</a:t>
            </a:r>
            <a:r>
              <a:rPr u="none" spc="-15" dirty="0">
                <a:solidFill>
                  <a:srgbClr val="000000"/>
                </a:solidFill>
              </a:rPr>
              <a:t>型</a:t>
            </a:r>
            <a:r>
              <a:rPr u="none" dirty="0">
                <a:solidFill>
                  <a:srgbClr val="000000"/>
                </a:solidFill>
              </a:rPr>
              <a:t>的改进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6991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什么是自然语言处理</a:t>
            </a:r>
            <a:r>
              <a:rPr u="none" spc="-15" dirty="0"/>
              <a:t>（</a:t>
            </a:r>
            <a:r>
              <a:rPr u="none" spc="-10" dirty="0">
                <a:latin typeface="Arial"/>
                <a:cs typeface="Arial"/>
              </a:rPr>
              <a:t>N</a:t>
            </a:r>
            <a:r>
              <a:rPr u="none" dirty="0">
                <a:latin typeface="Arial"/>
                <a:cs typeface="Arial"/>
              </a:rPr>
              <a:t>L</a:t>
            </a:r>
            <a:r>
              <a:rPr u="none" spc="-15" dirty="0">
                <a:latin typeface="Arial"/>
                <a:cs typeface="Arial"/>
              </a:rPr>
              <a:t>P</a:t>
            </a:r>
            <a:r>
              <a:rPr u="none" spc="5" dirty="0"/>
              <a:t>）？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867844"/>
            <a:ext cx="10744200" cy="1766570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230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solidFill>
                  <a:srgbClr val="FF0000"/>
                </a:solidFill>
                <a:latin typeface="微软雅黑"/>
                <a:cs typeface="微软雅黑"/>
              </a:rPr>
              <a:t>自然语</a:t>
            </a:r>
            <a:r>
              <a:rPr sz="2400" spc="-10" dirty="0">
                <a:solidFill>
                  <a:srgbClr val="FF0000"/>
                </a:solidFill>
                <a:latin typeface="微软雅黑"/>
                <a:cs typeface="微软雅黑"/>
              </a:rPr>
              <a:t>言</a:t>
            </a:r>
            <a:r>
              <a:rPr sz="2400" spc="5" dirty="0">
                <a:solidFill>
                  <a:srgbClr val="2F2F2F"/>
                </a:solidFill>
                <a:latin typeface="微软雅黑"/>
                <a:cs typeface="微软雅黑"/>
              </a:rPr>
              <a:t>≈</a:t>
            </a:r>
            <a:r>
              <a:rPr sz="2400" dirty="0">
                <a:solidFill>
                  <a:srgbClr val="2F2F2F"/>
                </a:solidFill>
                <a:latin typeface="微软雅黑"/>
                <a:cs typeface="微软雅黑"/>
              </a:rPr>
              <a:t>人类语言，不同于人工语言（比如程序语言）</a:t>
            </a:r>
            <a:endParaRPr sz="2400">
              <a:latin typeface="微软雅黑"/>
              <a:cs typeface="微软雅黑"/>
            </a:endParaRPr>
          </a:p>
          <a:p>
            <a:pPr marL="4229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自然语言处理包括语音识别、自然语言理解、自然语言生成、人机交互以及所涉及的中</a:t>
            </a:r>
            <a:endParaRPr sz="2100">
              <a:latin typeface="微软雅黑"/>
              <a:cs typeface="微软雅黑"/>
            </a:endParaRPr>
          </a:p>
          <a:p>
            <a:pPr marL="422909">
              <a:lnSpc>
                <a:spcPct val="100000"/>
              </a:lnSpc>
              <a:spcBef>
                <a:spcPts val="50"/>
              </a:spcBef>
            </a:pPr>
            <a:r>
              <a:rPr sz="2100" spc="30" dirty="0">
                <a:solidFill>
                  <a:srgbClr val="2F2F2F"/>
                </a:solidFill>
                <a:latin typeface="微软雅黑"/>
                <a:cs typeface="微软雅黑"/>
              </a:rPr>
              <a:t>间阶段。</a:t>
            </a:r>
            <a:endParaRPr sz="2100">
              <a:latin typeface="微软雅黑"/>
              <a:cs typeface="微软雅黑"/>
            </a:endParaRPr>
          </a:p>
          <a:p>
            <a:pPr marL="422909" lvl="1" indent="-205104">
              <a:lnSpc>
                <a:spcPct val="100000"/>
              </a:lnSpc>
              <a:spcBef>
                <a:spcPts val="103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3545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是人工智能和计算机科学的子学科。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1210" y="3167633"/>
            <a:ext cx="1690370" cy="751840"/>
          </a:xfrm>
          <a:custGeom>
            <a:avLst/>
            <a:gdLst/>
            <a:ahLst/>
            <a:cxnLst/>
            <a:rect l="l" t="t" r="r" b="b"/>
            <a:pathLst>
              <a:path w="1690370" h="751839">
                <a:moveTo>
                  <a:pt x="1614931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676147"/>
                </a:lnTo>
                <a:lnTo>
                  <a:pt x="5907" y="705415"/>
                </a:lnTo>
                <a:lnTo>
                  <a:pt x="22018" y="729313"/>
                </a:lnTo>
                <a:lnTo>
                  <a:pt x="45916" y="745424"/>
                </a:lnTo>
                <a:lnTo>
                  <a:pt x="75183" y="751332"/>
                </a:lnTo>
                <a:lnTo>
                  <a:pt x="1614931" y="751332"/>
                </a:lnTo>
                <a:lnTo>
                  <a:pt x="1644199" y="745424"/>
                </a:lnTo>
                <a:lnTo>
                  <a:pt x="1668097" y="729313"/>
                </a:lnTo>
                <a:lnTo>
                  <a:pt x="1684208" y="705415"/>
                </a:lnTo>
                <a:lnTo>
                  <a:pt x="1690115" y="676147"/>
                </a:lnTo>
                <a:lnTo>
                  <a:pt x="1690115" y="75183"/>
                </a:lnTo>
                <a:lnTo>
                  <a:pt x="1684208" y="45916"/>
                </a:lnTo>
                <a:lnTo>
                  <a:pt x="1668097" y="22018"/>
                </a:lnTo>
                <a:lnTo>
                  <a:pt x="1644199" y="5907"/>
                </a:lnTo>
                <a:lnTo>
                  <a:pt x="1614931" y="0"/>
                </a:lnTo>
                <a:close/>
              </a:path>
            </a:pathLst>
          </a:custGeom>
          <a:solidFill>
            <a:srgbClr val="EB63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62682" y="3295015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/>
                <a:cs typeface="微软雅黑"/>
              </a:rPr>
              <a:t>基础技术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96998" y="3658870"/>
            <a:ext cx="1709420" cy="2555240"/>
            <a:chOff x="2396998" y="3658870"/>
            <a:chExt cx="1709420" cy="2555240"/>
          </a:xfrm>
        </p:grpSpPr>
        <p:sp>
          <p:nvSpPr>
            <p:cNvPr id="7" name="object 7"/>
            <p:cNvSpPr/>
            <p:nvPr/>
          </p:nvSpPr>
          <p:spPr>
            <a:xfrm>
              <a:off x="2407158" y="3669030"/>
              <a:ext cx="1689100" cy="2534920"/>
            </a:xfrm>
            <a:custGeom>
              <a:avLst/>
              <a:gdLst/>
              <a:ahLst/>
              <a:cxnLst/>
              <a:rect l="l" t="t" r="r" b="b"/>
              <a:pathLst>
                <a:path w="1689100" h="2534920">
                  <a:moveTo>
                    <a:pt x="1519682" y="0"/>
                  </a:moveTo>
                  <a:lnTo>
                    <a:pt x="168910" y="0"/>
                  </a:lnTo>
                  <a:lnTo>
                    <a:pt x="123986" y="6029"/>
                  </a:lnTo>
                  <a:lnTo>
                    <a:pt x="83631" y="23048"/>
                  </a:lnTo>
                  <a:lnTo>
                    <a:pt x="49450" y="49450"/>
                  </a:lnTo>
                  <a:lnTo>
                    <a:pt x="23048" y="83631"/>
                  </a:lnTo>
                  <a:lnTo>
                    <a:pt x="6029" y="123986"/>
                  </a:lnTo>
                  <a:lnTo>
                    <a:pt x="0" y="168910"/>
                  </a:lnTo>
                  <a:lnTo>
                    <a:pt x="0" y="2365552"/>
                  </a:lnTo>
                  <a:lnTo>
                    <a:pt x="6029" y="2410441"/>
                  </a:lnTo>
                  <a:lnTo>
                    <a:pt x="23048" y="2450778"/>
                  </a:lnTo>
                  <a:lnTo>
                    <a:pt x="49450" y="2484953"/>
                  </a:lnTo>
                  <a:lnTo>
                    <a:pt x="83631" y="2511357"/>
                  </a:lnTo>
                  <a:lnTo>
                    <a:pt x="123986" y="2528380"/>
                  </a:lnTo>
                  <a:lnTo>
                    <a:pt x="168910" y="2534412"/>
                  </a:lnTo>
                  <a:lnTo>
                    <a:pt x="1519682" y="2534412"/>
                  </a:lnTo>
                  <a:lnTo>
                    <a:pt x="1564605" y="2528380"/>
                  </a:lnTo>
                  <a:lnTo>
                    <a:pt x="1604960" y="2511357"/>
                  </a:lnTo>
                  <a:lnTo>
                    <a:pt x="1639141" y="2484953"/>
                  </a:lnTo>
                  <a:lnTo>
                    <a:pt x="1665543" y="2450778"/>
                  </a:lnTo>
                  <a:lnTo>
                    <a:pt x="1682562" y="2410441"/>
                  </a:lnTo>
                  <a:lnTo>
                    <a:pt x="1688592" y="2365552"/>
                  </a:lnTo>
                  <a:lnTo>
                    <a:pt x="1688592" y="168910"/>
                  </a:lnTo>
                  <a:lnTo>
                    <a:pt x="1682562" y="123986"/>
                  </a:lnTo>
                  <a:lnTo>
                    <a:pt x="1665543" y="83631"/>
                  </a:lnTo>
                  <a:lnTo>
                    <a:pt x="1639141" y="49450"/>
                  </a:lnTo>
                  <a:lnTo>
                    <a:pt x="1604960" y="23048"/>
                  </a:lnTo>
                  <a:lnTo>
                    <a:pt x="1564605" y="6029"/>
                  </a:lnTo>
                  <a:lnTo>
                    <a:pt x="151968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07158" y="3669030"/>
              <a:ext cx="1689100" cy="2534920"/>
            </a:xfrm>
            <a:custGeom>
              <a:avLst/>
              <a:gdLst/>
              <a:ahLst/>
              <a:cxnLst/>
              <a:rect l="l" t="t" r="r" b="b"/>
              <a:pathLst>
                <a:path w="1689100" h="2534920">
                  <a:moveTo>
                    <a:pt x="0" y="168910"/>
                  </a:moveTo>
                  <a:lnTo>
                    <a:pt x="6029" y="123986"/>
                  </a:lnTo>
                  <a:lnTo>
                    <a:pt x="23048" y="83631"/>
                  </a:lnTo>
                  <a:lnTo>
                    <a:pt x="49450" y="49450"/>
                  </a:lnTo>
                  <a:lnTo>
                    <a:pt x="83631" y="23048"/>
                  </a:lnTo>
                  <a:lnTo>
                    <a:pt x="123986" y="6029"/>
                  </a:lnTo>
                  <a:lnTo>
                    <a:pt x="168910" y="0"/>
                  </a:lnTo>
                  <a:lnTo>
                    <a:pt x="1519682" y="0"/>
                  </a:lnTo>
                  <a:lnTo>
                    <a:pt x="1564605" y="6029"/>
                  </a:lnTo>
                  <a:lnTo>
                    <a:pt x="1604960" y="23048"/>
                  </a:lnTo>
                  <a:lnTo>
                    <a:pt x="1639141" y="49450"/>
                  </a:lnTo>
                  <a:lnTo>
                    <a:pt x="1665543" y="83631"/>
                  </a:lnTo>
                  <a:lnTo>
                    <a:pt x="1682562" y="123986"/>
                  </a:lnTo>
                  <a:lnTo>
                    <a:pt x="1688592" y="168910"/>
                  </a:lnTo>
                  <a:lnTo>
                    <a:pt x="1688592" y="2365552"/>
                  </a:lnTo>
                  <a:lnTo>
                    <a:pt x="1682562" y="2410441"/>
                  </a:lnTo>
                  <a:lnTo>
                    <a:pt x="1665543" y="2450778"/>
                  </a:lnTo>
                  <a:lnTo>
                    <a:pt x="1639141" y="2484953"/>
                  </a:lnTo>
                  <a:lnTo>
                    <a:pt x="1604960" y="2511357"/>
                  </a:lnTo>
                  <a:lnTo>
                    <a:pt x="1564605" y="2528380"/>
                  </a:lnTo>
                  <a:lnTo>
                    <a:pt x="1519682" y="2534412"/>
                  </a:lnTo>
                  <a:lnTo>
                    <a:pt x="168910" y="2534412"/>
                  </a:lnTo>
                  <a:lnTo>
                    <a:pt x="123986" y="2528380"/>
                  </a:lnTo>
                  <a:lnTo>
                    <a:pt x="83631" y="2511357"/>
                  </a:lnTo>
                  <a:lnTo>
                    <a:pt x="49450" y="2484953"/>
                  </a:lnTo>
                  <a:lnTo>
                    <a:pt x="23048" y="2450778"/>
                  </a:lnTo>
                  <a:lnTo>
                    <a:pt x="6029" y="2410441"/>
                  </a:lnTo>
                  <a:lnTo>
                    <a:pt x="0" y="2365552"/>
                  </a:lnTo>
                  <a:lnTo>
                    <a:pt x="0" y="168910"/>
                  </a:lnTo>
                  <a:close/>
                </a:path>
              </a:pathLst>
            </a:custGeom>
            <a:ln w="19812">
              <a:solidFill>
                <a:srgbClr val="EB63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58033" y="3721760"/>
            <a:ext cx="1008380" cy="22250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7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词法分析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句法分析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实体识别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10" dirty="0">
                <a:solidFill>
                  <a:srgbClr val="2A4975"/>
                </a:solidFill>
                <a:latin typeface="微软雅黑"/>
                <a:cs typeface="微软雅黑"/>
              </a:rPr>
              <a:t>语义分析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篇章分析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语言模型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6596" y="3208020"/>
            <a:ext cx="542925" cy="421005"/>
          </a:xfrm>
          <a:custGeom>
            <a:avLst/>
            <a:gdLst/>
            <a:ahLst/>
            <a:cxnLst/>
            <a:rect l="l" t="t" r="r" b="b"/>
            <a:pathLst>
              <a:path w="542925" h="421004">
                <a:moveTo>
                  <a:pt x="332231" y="0"/>
                </a:moveTo>
                <a:lnTo>
                  <a:pt x="332231" y="84074"/>
                </a:lnTo>
                <a:lnTo>
                  <a:pt x="0" y="84074"/>
                </a:lnTo>
                <a:lnTo>
                  <a:pt x="0" y="336550"/>
                </a:lnTo>
                <a:lnTo>
                  <a:pt x="332231" y="336550"/>
                </a:lnTo>
                <a:lnTo>
                  <a:pt x="332231" y="420623"/>
                </a:lnTo>
                <a:lnTo>
                  <a:pt x="542543" y="210312"/>
                </a:lnTo>
                <a:lnTo>
                  <a:pt x="332231" y="0"/>
                </a:lnTo>
                <a:close/>
              </a:path>
            </a:pathLst>
          </a:custGeom>
          <a:solidFill>
            <a:srgbClr val="EB63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73929" y="3167633"/>
            <a:ext cx="1690370" cy="751840"/>
          </a:xfrm>
          <a:custGeom>
            <a:avLst/>
            <a:gdLst/>
            <a:ahLst/>
            <a:cxnLst/>
            <a:rect l="l" t="t" r="r" b="b"/>
            <a:pathLst>
              <a:path w="1690370" h="751839">
                <a:moveTo>
                  <a:pt x="1614932" y="0"/>
                </a:moveTo>
                <a:lnTo>
                  <a:pt x="75184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676147"/>
                </a:lnTo>
                <a:lnTo>
                  <a:pt x="5907" y="705415"/>
                </a:lnTo>
                <a:lnTo>
                  <a:pt x="22018" y="729313"/>
                </a:lnTo>
                <a:lnTo>
                  <a:pt x="45916" y="745424"/>
                </a:lnTo>
                <a:lnTo>
                  <a:pt x="75184" y="751332"/>
                </a:lnTo>
                <a:lnTo>
                  <a:pt x="1614932" y="751332"/>
                </a:lnTo>
                <a:lnTo>
                  <a:pt x="1644199" y="745424"/>
                </a:lnTo>
                <a:lnTo>
                  <a:pt x="1668097" y="729313"/>
                </a:lnTo>
                <a:lnTo>
                  <a:pt x="1684208" y="705415"/>
                </a:lnTo>
                <a:lnTo>
                  <a:pt x="1690116" y="676147"/>
                </a:lnTo>
                <a:lnTo>
                  <a:pt x="1690116" y="75183"/>
                </a:lnTo>
                <a:lnTo>
                  <a:pt x="1684208" y="45916"/>
                </a:lnTo>
                <a:lnTo>
                  <a:pt x="1668097" y="22018"/>
                </a:lnTo>
                <a:lnTo>
                  <a:pt x="1644199" y="5907"/>
                </a:lnTo>
                <a:lnTo>
                  <a:pt x="1614932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75657" y="3295015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/>
                <a:cs typeface="微软雅黑"/>
              </a:rPr>
              <a:t>核心技术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09717" y="3658870"/>
            <a:ext cx="1710689" cy="2555240"/>
            <a:chOff x="5109717" y="3658870"/>
            <a:chExt cx="1710689" cy="2555240"/>
          </a:xfrm>
        </p:grpSpPr>
        <p:sp>
          <p:nvSpPr>
            <p:cNvPr id="14" name="object 14"/>
            <p:cNvSpPr/>
            <p:nvPr/>
          </p:nvSpPr>
          <p:spPr>
            <a:xfrm>
              <a:off x="5119877" y="3669030"/>
              <a:ext cx="1690370" cy="2534920"/>
            </a:xfrm>
            <a:custGeom>
              <a:avLst/>
              <a:gdLst/>
              <a:ahLst/>
              <a:cxnLst/>
              <a:rect l="l" t="t" r="r" b="b"/>
              <a:pathLst>
                <a:path w="1690370" h="2534920">
                  <a:moveTo>
                    <a:pt x="1521078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81"/>
                  </a:lnTo>
                  <a:lnTo>
                    <a:pt x="49514" y="49514"/>
                  </a:lnTo>
                  <a:lnTo>
                    <a:pt x="23081" y="83725"/>
                  </a:lnTo>
                  <a:lnTo>
                    <a:pt x="6038" y="124104"/>
                  </a:lnTo>
                  <a:lnTo>
                    <a:pt x="0" y="169037"/>
                  </a:lnTo>
                  <a:lnTo>
                    <a:pt x="0" y="2365400"/>
                  </a:lnTo>
                  <a:lnTo>
                    <a:pt x="6038" y="2410331"/>
                  </a:lnTo>
                  <a:lnTo>
                    <a:pt x="23081" y="2450704"/>
                  </a:lnTo>
                  <a:lnTo>
                    <a:pt x="49514" y="2484910"/>
                  </a:lnTo>
                  <a:lnTo>
                    <a:pt x="83725" y="2511337"/>
                  </a:lnTo>
                  <a:lnTo>
                    <a:pt x="124104" y="2528374"/>
                  </a:lnTo>
                  <a:lnTo>
                    <a:pt x="169037" y="2534412"/>
                  </a:lnTo>
                  <a:lnTo>
                    <a:pt x="1521078" y="2534412"/>
                  </a:lnTo>
                  <a:lnTo>
                    <a:pt x="1566011" y="2528374"/>
                  </a:lnTo>
                  <a:lnTo>
                    <a:pt x="1606390" y="2511337"/>
                  </a:lnTo>
                  <a:lnTo>
                    <a:pt x="1640601" y="2484910"/>
                  </a:lnTo>
                  <a:lnTo>
                    <a:pt x="1667034" y="2450704"/>
                  </a:lnTo>
                  <a:lnTo>
                    <a:pt x="1684077" y="2410331"/>
                  </a:lnTo>
                  <a:lnTo>
                    <a:pt x="1690116" y="2365400"/>
                  </a:lnTo>
                  <a:lnTo>
                    <a:pt x="1690116" y="169037"/>
                  </a:lnTo>
                  <a:lnTo>
                    <a:pt x="1684077" y="124104"/>
                  </a:lnTo>
                  <a:lnTo>
                    <a:pt x="1667034" y="83725"/>
                  </a:lnTo>
                  <a:lnTo>
                    <a:pt x="1640601" y="49514"/>
                  </a:lnTo>
                  <a:lnTo>
                    <a:pt x="1606390" y="23081"/>
                  </a:lnTo>
                  <a:lnTo>
                    <a:pt x="1566011" y="6038"/>
                  </a:lnTo>
                  <a:lnTo>
                    <a:pt x="152107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19877" y="3669030"/>
              <a:ext cx="1690370" cy="2534920"/>
            </a:xfrm>
            <a:custGeom>
              <a:avLst/>
              <a:gdLst/>
              <a:ahLst/>
              <a:cxnLst/>
              <a:rect l="l" t="t" r="r" b="b"/>
              <a:pathLst>
                <a:path w="1690370" h="2534920">
                  <a:moveTo>
                    <a:pt x="0" y="169037"/>
                  </a:moveTo>
                  <a:lnTo>
                    <a:pt x="6038" y="124104"/>
                  </a:lnTo>
                  <a:lnTo>
                    <a:pt x="23081" y="83725"/>
                  </a:lnTo>
                  <a:lnTo>
                    <a:pt x="49514" y="49514"/>
                  </a:lnTo>
                  <a:lnTo>
                    <a:pt x="83725" y="23081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521078" y="0"/>
                  </a:lnTo>
                  <a:lnTo>
                    <a:pt x="1566011" y="6038"/>
                  </a:lnTo>
                  <a:lnTo>
                    <a:pt x="1606390" y="23081"/>
                  </a:lnTo>
                  <a:lnTo>
                    <a:pt x="1640601" y="49514"/>
                  </a:lnTo>
                  <a:lnTo>
                    <a:pt x="1667034" y="83725"/>
                  </a:lnTo>
                  <a:lnTo>
                    <a:pt x="1684077" y="124104"/>
                  </a:lnTo>
                  <a:lnTo>
                    <a:pt x="1690116" y="169037"/>
                  </a:lnTo>
                  <a:lnTo>
                    <a:pt x="1690116" y="2365400"/>
                  </a:lnTo>
                  <a:lnTo>
                    <a:pt x="1684077" y="2410331"/>
                  </a:lnTo>
                  <a:lnTo>
                    <a:pt x="1667034" y="2450704"/>
                  </a:lnTo>
                  <a:lnTo>
                    <a:pt x="1640601" y="2484910"/>
                  </a:lnTo>
                  <a:lnTo>
                    <a:pt x="1606390" y="2511337"/>
                  </a:lnTo>
                  <a:lnTo>
                    <a:pt x="1566011" y="2528374"/>
                  </a:lnTo>
                  <a:lnTo>
                    <a:pt x="1521078" y="2534412"/>
                  </a:lnTo>
                  <a:lnTo>
                    <a:pt x="169037" y="2534412"/>
                  </a:lnTo>
                  <a:lnTo>
                    <a:pt x="124104" y="2528374"/>
                  </a:lnTo>
                  <a:lnTo>
                    <a:pt x="83725" y="2511337"/>
                  </a:lnTo>
                  <a:lnTo>
                    <a:pt x="49514" y="2484910"/>
                  </a:lnTo>
                  <a:lnTo>
                    <a:pt x="23081" y="2450704"/>
                  </a:lnTo>
                  <a:lnTo>
                    <a:pt x="6038" y="2410331"/>
                  </a:lnTo>
                  <a:lnTo>
                    <a:pt x="0" y="2365400"/>
                  </a:lnTo>
                  <a:lnTo>
                    <a:pt x="0" y="169037"/>
                  </a:lnTo>
                  <a:close/>
                </a:path>
              </a:pathLst>
            </a:custGeom>
            <a:ln w="19812">
              <a:solidFill>
                <a:srgbClr val="DA1F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71008" y="3721760"/>
            <a:ext cx="1008380" cy="22250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7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机器翻译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自动问答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情感分析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10" dirty="0">
                <a:solidFill>
                  <a:srgbClr val="2A4975"/>
                </a:solidFill>
                <a:latin typeface="微软雅黑"/>
                <a:cs typeface="微软雅黑"/>
              </a:rPr>
              <a:t>信息抽取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文本摘要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文本蕴涵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19316" y="3208020"/>
            <a:ext cx="542925" cy="421005"/>
          </a:xfrm>
          <a:custGeom>
            <a:avLst/>
            <a:gdLst/>
            <a:ahLst/>
            <a:cxnLst/>
            <a:rect l="l" t="t" r="r" b="b"/>
            <a:pathLst>
              <a:path w="542925" h="421004">
                <a:moveTo>
                  <a:pt x="332231" y="0"/>
                </a:moveTo>
                <a:lnTo>
                  <a:pt x="332231" y="84074"/>
                </a:lnTo>
                <a:lnTo>
                  <a:pt x="0" y="84074"/>
                </a:lnTo>
                <a:lnTo>
                  <a:pt x="0" y="336550"/>
                </a:lnTo>
                <a:lnTo>
                  <a:pt x="332231" y="336550"/>
                </a:lnTo>
                <a:lnTo>
                  <a:pt x="332231" y="420623"/>
                </a:lnTo>
                <a:lnTo>
                  <a:pt x="542543" y="210312"/>
                </a:lnTo>
                <a:lnTo>
                  <a:pt x="332231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88173" y="3167633"/>
            <a:ext cx="1689100" cy="751840"/>
          </a:xfrm>
          <a:custGeom>
            <a:avLst/>
            <a:gdLst/>
            <a:ahLst/>
            <a:cxnLst/>
            <a:rect l="l" t="t" r="r" b="b"/>
            <a:pathLst>
              <a:path w="1689100" h="751839">
                <a:moveTo>
                  <a:pt x="1613407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676147"/>
                </a:lnTo>
                <a:lnTo>
                  <a:pt x="5907" y="705415"/>
                </a:lnTo>
                <a:lnTo>
                  <a:pt x="22018" y="729313"/>
                </a:lnTo>
                <a:lnTo>
                  <a:pt x="45916" y="745424"/>
                </a:lnTo>
                <a:lnTo>
                  <a:pt x="75183" y="751332"/>
                </a:lnTo>
                <a:lnTo>
                  <a:pt x="1613407" y="751332"/>
                </a:lnTo>
                <a:lnTo>
                  <a:pt x="1642675" y="745424"/>
                </a:lnTo>
                <a:lnTo>
                  <a:pt x="1666573" y="729313"/>
                </a:lnTo>
                <a:lnTo>
                  <a:pt x="1682684" y="705415"/>
                </a:lnTo>
                <a:lnTo>
                  <a:pt x="1688592" y="676147"/>
                </a:lnTo>
                <a:lnTo>
                  <a:pt x="1688592" y="75183"/>
                </a:lnTo>
                <a:lnTo>
                  <a:pt x="1682684" y="45916"/>
                </a:lnTo>
                <a:lnTo>
                  <a:pt x="1666573" y="22018"/>
                </a:lnTo>
                <a:lnTo>
                  <a:pt x="1642675" y="5907"/>
                </a:lnTo>
                <a:lnTo>
                  <a:pt x="1613407" y="0"/>
                </a:lnTo>
                <a:close/>
              </a:path>
            </a:pathLst>
          </a:custGeom>
          <a:solidFill>
            <a:srgbClr val="3962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88757" y="3295015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/>
                <a:cs typeface="微软雅黑"/>
              </a:rPr>
              <a:t>应用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822692" y="3659123"/>
            <a:ext cx="1710055" cy="2554605"/>
            <a:chOff x="7822692" y="3659123"/>
            <a:chExt cx="1710055" cy="2554605"/>
          </a:xfrm>
        </p:grpSpPr>
        <p:sp>
          <p:nvSpPr>
            <p:cNvPr id="21" name="object 21"/>
            <p:cNvSpPr/>
            <p:nvPr/>
          </p:nvSpPr>
          <p:spPr>
            <a:xfrm>
              <a:off x="7832598" y="3669029"/>
              <a:ext cx="1690370" cy="2534920"/>
            </a:xfrm>
            <a:custGeom>
              <a:avLst/>
              <a:gdLst/>
              <a:ahLst/>
              <a:cxnLst/>
              <a:rect l="l" t="t" r="r" b="b"/>
              <a:pathLst>
                <a:path w="1690370" h="2534920">
                  <a:moveTo>
                    <a:pt x="1521078" y="0"/>
                  </a:moveTo>
                  <a:lnTo>
                    <a:pt x="169036" y="0"/>
                  </a:lnTo>
                  <a:lnTo>
                    <a:pt x="124104" y="6038"/>
                  </a:lnTo>
                  <a:lnTo>
                    <a:pt x="83725" y="23081"/>
                  </a:lnTo>
                  <a:lnTo>
                    <a:pt x="49514" y="49514"/>
                  </a:lnTo>
                  <a:lnTo>
                    <a:pt x="23081" y="83725"/>
                  </a:lnTo>
                  <a:lnTo>
                    <a:pt x="6038" y="124104"/>
                  </a:lnTo>
                  <a:lnTo>
                    <a:pt x="0" y="169037"/>
                  </a:lnTo>
                  <a:lnTo>
                    <a:pt x="0" y="2365400"/>
                  </a:lnTo>
                  <a:lnTo>
                    <a:pt x="6038" y="2410331"/>
                  </a:lnTo>
                  <a:lnTo>
                    <a:pt x="23081" y="2450704"/>
                  </a:lnTo>
                  <a:lnTo>
                    <a:pt x="49514" y="2484910"/>
                  </a:lnTo>
                  <a:lnTo>
                    <a:pt x="83725" y="2511337"/>
                  </a:lnTo>
                  <a:lnTo>
                    <a:pt x="124104" y="2528374"/>
                  </a:lnTo>
                  <a:lnTo>
                    <a:pt x="169036" y="2534412"/>
                  </a:lnTo>
                  <a:lnTo>
                    <a:pt x="1521078" y="2534412"/>
                  </a:lnTo>
                  <a:lnTo>
                    <a:pt x="1566011" y="2528374"/>
                  </a:lnTo>
                  <a:lnTo>
                    <a:pt x="1606390" y="2511337"/>
                  </a:lnTo>
                  <a:lnTo>
                    <a:pt x="1640601" y="2484910"/>
                  </a:lnTo>
                  <a:lnTo>
                    <a:pt x="1667034" y="2450704"/>
                  </a:lnTo>
                  <a:lnTo>
                    <a:pt x="1684077" y="2410331"/>
                  </a:lnTo>
                  <a:lnTo>
                    <a:pt x="1690116" y="2365400"/>
                  </a:lnTo>
                  <a:lnTo>
                    <a:pt x="1690116" y="169037"/>
                  </a:lnTo>
                  <a:lnTo>
                    <a:pt x="1684077" y="124104"/>
                  </a:lnTo>
                  <a:lnTo>
                    <a:pt x="1667034" y="83725"/>
                  </a:lnTo>
                  <a:lnTo>
                    <a:pt x="1640601" y="49514"/>
                  </a:lnTo>
                  <a:lnTo>
                    <a:pt x="1606390" y="23081"/>
                  </a:lnTo>
                  <a:lnTo>
                    <a:pt x="1566011" y="6038"/>
                  </a:lnTo>
                  <a:lnTo>
                    <a:pt x="152107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32598" y="3669029"/>
              <a:ext cx="1690370" cy="2534920"/>
            </a:xfrm>
            <a:custGeom>
              <a:avLst/>
              <a:gdLst/>
              <a:ahLst/>
              <a:cxnLst/>
              <a:rect l="l" t="t" r="r" b="b"/>
              <a:pathLst>
                <a:path w="1690370" h="2534920">
                  <a:moveTo>
                    <a:pt x="0" y="169037"/>
                  </a:moveTo>
                  <a:lnTo>
                    <a:pt x="6038" y="124104"/>
                  </a:lnTo>
                  <a:lnTo>
                    <a:pt x="23081" y="83725"/>
                  </a:lnTo>
                  <a:lnTo>
                    <a:pt x="49514" y="49514"/>
                  </a:lnTo>
                  <a:lnTo>
                    <a:pt x="83725" y="23081"/>
                  </a:lnTo>
                  <a:lnTo>
                    <a:pt x="124104" y="6038"/>
                  </a:lnTo>
                  <a:lnTo>
                    <a:pt x="169036" y="0"/>
                  </a:lnTo>
                  <a:lnTo>
                    <a:pt x="1521078" y="0"/>
                  </a:lnTo>
                  <a:lnTo>
                    <a:pt x="1566011" y="6038"/>
                  </a:lnTo>
                  <a:lnTo>
                    <a:pt x="1606390" y="23081"/>
                  </a:lnTo>
                  <a:lnTo>
                    <a:pt x="1640601" y="49514"/>
                  </a:lnTo>
                  <a:lnTo>
                    <a:pt x="1667034" y="83725"/>
                  </a:lnTo>
                  <a:lnTo>
                    <a:pt x="1684077" y="124104"/>
                  </a:lnTo>
                  <a:lnTo>
                    <a:pt x="1690116" y="169037"/>
                  </a:lnTo>
                  <a:lnTo>
                    <a:pt x="1690116" y="2365400"/>
                  </a:lnTo>
                  <a:lnTo>
                    <a:pt x="1684077" y="2410331"/>
                  </a:lnTo>
                  <a:lnTo>
                    <a:pt x="1667034" y="2450704"/>
                  </a:lnTo>
                  <a:lnTo>
                    <a:pt x="1640601" y="2484910"/>
                  </a:lnTo>
                  <a:lnTo>
                    <a:pt x="1606390" y="2511337"/>
                  </a:lnTo>
                  <a:lnTo>
                    <a:pt x="1566011" y="2528374"/>
                  </a:lnTo>
                  <a:lnTo>
                    <a:pt x="1521078" y="2534412"/>
                  </a:lnTo>
                  <a:lnTo>
                    <a:pt x="169036" y="2534412"/>
                  </a:lnTo>
                  <a:lnTo>
                    <a:pt x="124104" y="2528374"/>
                  </a:lnTo>
                  <a:lnTo>
                    <a:pt x="83725" y="2511337"/>
                  </a:lnTo>
                  <a:lnTo>
                    <a:pt x="49514" y="2484910"/>
                  </a:lnTo>
                  <a:lnTo>
                    <a:pt x="23081" y="2450704"/>
                  </a:lnTo>
                  <a:lnTo>
                    <a:pt x="6038" y="2410331"/>
                  </a:lnTo>
                  <a:lnTo>
                    <a:pt x="0" y="2365400"/>
                  </a:lnTo>
                  <a:lnTo>
                    <a:pt x="0" y="169037"/>
                  </a:lnTo>
                  <a:close/>
                </a:path>
              </a:pathLst>
            </a:custGeom>
            <a:ln w="19812">
              <a:solidFill>
                <a:srgbClr val="3962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984363" y="3721760"/>
            <a:ext cx="1008380" cy="22250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7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智能客服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搜索引擎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个人助理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10" dirty="0">
                <a:solidFill>
                  <a:srgbClr val="2A4975"/>
                </a:solidFill>
                <a:latin typeface="微软雅黑"/>
                <a:cs typeface="微软雅黑"/>
              </a:rPr>
              <a:t>推荐系统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舆情分析</a:t>
            </a:r>
            <a:endParaRPr sz="16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85420" algn="l"/>
              </a:tabLst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知识图谱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8363" y="1111993"/>
            <a:ext cx="2890520" cy="4166235"/>
            <a:chOff x="4738363" y="1111993"/>
            <a:chExt cx="2890520" cy="4166235"/>
          </a:xfrm>
        </p:grpSpPr>
        <p:sp>
          <p:nvSpPr>
            <p:cNvPr id="3" name="object 3"/>
            <p:cNvSpPr/>
            <p:nvPr/>
          </p:nvSpPr>
          <p:spPr>
            <a:xfrm>
              <a:off x="4738363" y="2435259"/>
              <a:ext cx="167022" cy="82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11889" y="5170625"/>
              <a:ext cx="323183" cy="107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97698" y="1111993"/>
              <a:ext cx="2630895" cy="39436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94854" y="992886"/>
            <a:ext cx="2819400" cy="4604385"/>
          </a:xfrm>
          <a:prstGeom prst="rect">
            <a:avLst/>
          </a:prstGeom>
          <a:ln w="32003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73355" marR="753745">
              <a:lnSpc>
                <a:spcPct val="118600"/>
              </a:lnSpc>
              <a:spcBef>
                <a:spcPts val="925"/>
              </a:spcBef>
            </a:pPr>
            <a:r>
              <a:rPr sz="950" spc="35" dirty="0">
                <a:latin typeface="Arial"/>
                <a:cs typeface="Arial"/>
              </a:rPr>
              <a:t>activation function in </a:t>
            </a:r>
            <a:r>
              <a:rPr sz="950" spc="60" dirty="0">
                <a:latin typeface="Arial"/>
                <a:cs typeface="Arial"/>
              </a:rPr>
              <a:t>FFN  </a:t>
            </a:r>
            <a:r>
              <a:rPr sz="950" spc="35" dirty="0">
                <a:latin typeface="Arial"/>
                <a:cs typeface="Arial"/>
              </a:rPr>
              <a:t>adapting </a:t>
            </a:r>
            <a:r>
              <a:rPr sz="950" spc="60" dirty="0">
                <a:latin typeface="Arial"/>
                <a:cs typeface="Arial"/>
              </a:rPr>
              <a:t>FFN </a:t>
            </a:r>
            <a:r>
              <a:rPr sz="950" spc="30" dirty="0">
                <a:latin typeface="Arial"/>
                <a:cs typeface="Arial"/>
              </a:rPr>
              <a:t>for </a:t>
            </a:r>
            <a:r>
              <a:rPr sz="950" spc="35" dirty="0">
                <a:latin typeface="Arial"/>
                <a:cs typeface="Arial"/>
              </a:rPr>
              <a:t>larger</a:t>
            </a:r>
            <a:r>
              <a:rPr sz="950" spc="-7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capacity  </a:t>
            </a:r>
            <a:r>
              <a:rPr sz="950" spc="40" dirty="0">
                <a:latin typeface="Arial"/>
                <a:cs typeface="Arial"/>
              </a:rPr>
              <a:t>dropping </a:t>
            </a:r>
            <a:r>
              <a:rPr sz="950" spc="55" dirty="0">
                <a:latin typeface="Arial"/>
                <a:cs typeface="Arial"/>
              </a:rPr>
              <a:t>FFN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45" dirty="0">
                <a:latin typeface="Arial"/>
                <a:cs typeface="Arial"/>
              </a:rPr>
              <a:t>module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47955" marR="1196975">
              <a:lnSpc>
                <a:spcPct val="119900"/>
              </a:lnSpc>
              <a:spcBef>
                <a:spcPts val="5"/>
              </a:spcBef>
            </a:pPr>
            <a:r>
              <a:rPr sz="950" spc="40" dirty="0">
                <a:latin typeface="Arial"/>
                <a:cs typeface="Arial"/>
              </a:rPr>
              <a:t>placement </a:t>
            </a:r>
            <a:r>
              <a:rPr sz="950" spc="30" dirty="0">
                <a:latin typeface="Arial"/>
                <a:cs typeface="Arial"/>
              </a:rPr>
              <a:t>of </a:t>
            </a:r>
            <a:r>
              <a:rPr sz="950" spc="45" dirty="0">
                <a:latin typeface="Arial"/>
                <a:cs typeface="Arial"/>
              </a:rPr>
              <a:t>LayerNorm  </a:t>
            </a:r>
            <a:r>
              <a:rPr sz="950" spc="35" dirty="0">
                <a:latin typeface="Arial"/>
                <a:cs typeface="Arial"/>
              </a:rPr>
              <a:t>substitutes of</a:t>
            </a:r>
            <a:r>
              <a:rPr sz="950" spc="-70" dirty="0">
                <a:latin typeface="Arial"/>
                <a:cs typeface="Arial"/>
              </a:rPr>
              <a:t> </a:t>
            </a:r>
            <a:r>
              <a:rPr sz="950" spc="45" dirty="0">
                <a:latin typeface="Arial"/>
                <a:cs typeface="Arial"/>
              </a:rPr>
              <a:t>LayerNorm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</a:pPr>
            <a:r>
              <a:rPr sz="950" spc="40" dirty="0">
                <a:latin typeface="Arial"/>
                <a:cs typeface="Arial"/>
              </a:rPr>
              <a:t>sparse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Attention</a:t>
            </a:r>
            <a:endParaRPr sz="9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29"/>
              </a:spcBef>
            </a:pPr>
            <a:r>
              <a:rPr sz="950" spc="40" dirty="0">
                <a:latin typeface="Arial"/>
                <a:cs typeface="Arial"/>
              </a:rPr>
              <a:t>kernel-based </a:t>
            </a:r>
            <a:r>
              <a:rPr sz="950" spc="35" dirty="0">
                <a:latin typeface="Arial"/>
                <a:cs typeface="Arial"/>
              </a:rPr>
              <a:t>linearized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Attention</a:t>
            </a:r>
            <a:endParaRPr sz="950">
              <a:latin typeface="Arial"/>
              <a:cs typeface="Arial"/>
            </a:endParaRPr>
          </a:p>
          <a:p>
            <a:pPr marL="126364" marR="175895">
              <a:lnSpc>
                <a:spcPct val="109200"/>
              </a:lnSpc>
              <a:spcBef>
                <a:spcPts val="100"/>
              </a:spcBef>
            </a:pPr>
            <a:r>
              <a:rPr sz="950" spc="35" dirty="0">
                <a:latin typeface="Arial"/>
                <a:cs typeface="Arial"/>
              </a:rPr>
              <a:t>prototype </a:t>
            </a:r>
            <a:r>
              <a:rPr sz="950" spc="60" dirty="0">
                <a:latin typeface="Arial"/>
                <a:cs typeface="Arial"/>
              </a:rPr>
              <a:t>&amp; </a:t>
            </a:r>
            <a:r>
              <a:rPr sz="950" spc="45" dirty="0">
                <a:latin typeface="Arial"/>
                <a:cs typeface="Arial"/>
              </a:rPr>
              <a:t>memory-compressed </a:t>
            </a:r>
            <a:r>
              <a:rPr sz="950" spc="30" dirty="0">
                <a:latin typeface="Arial"/>
                <a:cs typeface="Arial"/>
              </a:rPr>
              <a:t>Attention  </a:t>
            </a:r>
            <a:r>
              <a:rPr sz="950" spc="40" dirty="0">
                <a:latin typeface="Arial"/>
                <a:cs typeface="Arial"/>
              </a:rPr>
              <a:t>low rank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Attention</a:t>
            </a:r>
            <a:endParaRPr sz="950">
              <a:latin typeface="Arial"/>
              <a:cs typeface="Arial"/>
            </a:endParaRPr>
          </a:p>
          <a:p>
            <a:pPr marL="126364" marR="775970">
              <a:lnSpc>
                <a:spcPts val="1370"/>
              </a:lnSpc>
              <a:spcBef>
                <a:spcPts val="60"/>
              </a:spcBef>
            </a:pPr>
            <a:r>
              <a:rPr sz="950" spc="40" dirty="0">
                <a:latin typeface="Arial"/>
                <a:cs typeface="Arial"/>
              </a:rPr>
              <a:t>improved multi-head </a:t>
            </a:r>
            <a:r>
              <a:rPr sz="950" spc="45" dirty="0">
                <a:latin typeface="Arial"/>
                <a:cs typeface="Arial"/>
              </a:rPr>
              <a:t>mechanism  </a:t>
            </a:r>
            <a:r>
              <a:rPr sz="950" spc="30" dirty="0">
                <a:latin typeface="Arial"/>
                <a:cs typeface="Arial"/>
              </a:rPr>
              <a:t>Attention </a:t>
            </a:r>
            <a:r>
              <a:rPr sz="950" spc="35" dirty="0">
                <a:latin typeface="Arial"/>
                <a:cs typeface="Arial"/>
              </a:rPr>
              <a:t>with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prior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/>
              <a:cs typeface="Arial"/>
            </a:endParaRPr>
          </a:p>
          <a:p>
            <a:pPr marL="467359" marR="250190">
              <a:lnSpc>
                <a:spcPct val="115700"/>
              </a:lnSpc>
            </a:pPr>
            <a:r>
              <a:rPr sz="950" spc="35" dirty="0">
                <a:latin typeface="Arial"/>
                <a:cs typeface="Arial"/>
              </a:rPr>
              <a:t>absolute </a:t>
            </a:r>
            <a:r>
              <a:rPr sz="950" spc="30" dirty="0">
                <a:latin typeface="Arial"/>
                <a:cs typeface="Arial"/>
              </a:rPr>
              <a:t>position </a:t>
            </a:r>
            <a:r>
              <a:rPr sz="950" spc="35" dirty="0">
                <a:latin typeface="Arial"/>
                <a:cs typeface="Arial"/>
              </a:rPr>
              <a:t>representations  </a:t>
            </a:r>
            <a:r>
              <a:rPr sz="950" spc="30" dirty="0">
                <a:latin typeface="Arial"/>
                <a:cs typeface="Arial"/>
              </a:rPr>
              <a:t>relative </a:t>
            </a:r>
            <a:r>
              <a:rPr sz="950" spc="35" dirty="0">
                <a:latin typeface="Arial"/>
                <a:cs typeface="Arial"/>
              </a:rPr>
              <a:t>position representations  interchangeable representation  position representation </a:t>
            </a:r>
            <a:r>
              <a:rPr sz="950" spc="40" dirty="0">
                <a:latin typeface="Arial"/>
                <a:cs typeface="Arial"/>
              </a:rPr>
              <a:t>on</a:t>
            </a:r>
            <a:r>
              <a:rPr sz="950" spc="-55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decoders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5735" y="1083482"/>
            <a:ext cx="2590800" cy="263271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398780" marR="93980" indent="-161290" algn="r">
              <a:lnSpc>
                <a:spcPct val="116599"/>
              </a:lnSpc>
            </a:pPr>
            <a:r>
              <a:rPr sz="950" spc="35" dirty="0">
                <a:latin typeface="Arial"/>
                <a:cs typeface="Arial"/>
              </a:rPr>
              <a:t>adapting </a:t>
            </a:r>
            <a:r>
              <a:rPr sz="950" spc="40" dirty="0">
                <a:latin typeface="Arial"/>
                <a:cs typeface="Arial"/>
              </a:rPr>
              <a:t>Transformer </a:t>
            </a:r>
            <a:r>
              <a:rPr sz="950" spc="35" dirty="0">
                <a:latin typeface="Arial"/>
                <a:cs typeface="Arial"/>
              </a:rPr>
              <a:t>to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spc="45" dirty="0">
                <a:latin typeface="Arial"/>
                <a:cs typeface="Arial"/>
              </a:rPr>
              <a:t>be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lightweight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strengthening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inter-block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interaction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exploring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alternative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architecture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adding </a:t>
            </a:r>
            <a:r>
              <a:rPr sz="950" spc="40" dirty="0">
                <a:latin typeface="Arial"/>
                <a:cs typeface="Arial"/>
              </a:rPr>
              <a:t>recurrence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to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Transformers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Adaptive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Computation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50" dirty="0">
                <a:latin typeface="Arial"/>
                <a:cs typeface="Arial"/>
              </a:rPr>
              <a:t>Time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incorporating hierarchical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structure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768985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u="none" dirty="0">
                <a:solidFill>
                  <a:srgbClr val="000000"/>
                </a:solidFill>
              </a:rPr>
              <a:t>模块级的改进</a:t>
            </a:r>
            <a:endParaRPr lang="zh-CN" altLang="en-US" spc="5" dirty="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98670" y="992886"/>
            <a:ext cx="2819400" cy="4604385"/>
          </a:xfrm>
          <a:custGeom>
            <a:avLst/>
            <a:gdLst/>
            <a:ahLst/>
            <a:cxnLst/>
            <a:rect l="l" t="t" r="r" b="b"/>
            <a:pathLst>
              <a:path w="2819400" h="4604385">
                <a:moveTo>
                  <a:pt x="0" y="4604004"/>
                </a:moveTo>
                <a:lnTo>
                  <a:pt x="2819400" y="4604004"/>
                </a:lnTo>
                <a:lnTo>
                  <a:pt x="2819400" y="0"/>
                </a:lnTo>
                <a:lnTo>
                  <a:pt x="0" y="0"/>
                </a:lnTo>
                <a:lnTo>
                  <a:pt x="0" y="4604004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761" y="992886"/>
            <a:ext cx="2819400" cy="4604385"/>
          </a:xfrm>
          <a:custGeom>
            <a:avLst/>
            <a:gdLst/>
            <a:ahLst/>
            <a:cxnLst/>
            <a:rect l="l" t="t" r="r" b="b"/>
            <a:pathLst>
              <a:path w="2819400" h="4604385">
                <a:moveTo>
                  <a:pt x="0" y="4604004"/>
                </a:moveTo>
                <a:lnTo>
                  <a:pt x="2819400" y="4604004"/>
                </a:lnTo>
                <a:lnTo>
                  <a:pt x="2819400" y="0"/>
                </a:lnTo>
                <a:lnTo>
                  <a:pt x="0" y="0"/>
                </a:lnTo>
                <a:lnTo>
                  <a:pt x="0" y="4604004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16855" y="5756859"/>
            <a:ext cx="242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黑体"/>
                <a:cs typeface="黑体"/>
              </a:rPr>
              <a:t>①Transformer模型介绍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2091689" y="5756859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黑体"/>
                <a:cs typeface="黑体"/>
              </a:rPr>
              <a:t>③跨模块的改进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8190" y="5756859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黑体"/>
                <a:cs typeface="黑体"/>
              </a:rPr>
              <a:t>②模块级改进</a:t>
            </a:r>
            <a:endParaRPr sz="1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5053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稀疏注意力（基于位置）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29601" y="1453366"/>
          <a:ext cx="1847212" cy="1677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1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07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207809" y="3292123"/>
            <a:ext cx="160080" cy="152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55217" y="3293816"/>
            <a:ext cx="1056956" cy="156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127155" y="1456995"/>
          <a:ext cx="1851023" cy="1680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1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7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396341" y="3292123"/>
            <a:ext cx="170969" cy="152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2917" y="3293816"/>
            <a:ext cx="1064134" cy="1197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322841" y="1446108"/>
            <a:ext cx="1855470" cy="1686560"/>
            <a:chOff x="6322841" y="1446108"/>
            <a:chExt cx="1855470" cy="1686560"/>
          </a:xfrm>
        </p:grpSpPr>
        <p:sp>
          <p:nvSpPr>
            <p:cNvPr id="10" name="object 10"/>
            <p:cNvSpPr/>
            <p:nvPr/>
          </p:nvSpPr>
          <p:spPr>
            <a:xfrm>
              <a:off x="6324536" y="1447812"/>
              <a:ext cx="464184" cy="421640"/>
            </a:xfrm>
            <a:custGeom>
              <a:avLst/>
              <a:gdLst/>
              <a:ahLst/>
              <a:cxnLst/>
              <a:rect l="l" t="t" r="r" b="b"/>
              <a:pathLst>
                <a:path w="464184" h="421639">
                  <a:moveTo>
                    <a:pt x="463918" y="0"/>
                  </a:moveTo>
                  <a:lnTo>
                    <a:pt x="231114" y="0"/>
                  </a:lnTo>
                  <a:lnTo>
                    <a:pt x="0" y="0"/>
                  </a:lnTo>
                  <a:lnTo>
                    <a:pt x="0" y="210731"/>
                  </a:lnTo>
                  <a:lnTo>
                    <a:pt x="0" y="421220"/>
                  </a:lnTo>
                  <a:lnTo>
                    <a:pt x="231114" y="421220"/>
                  </a:lnTo>
                  <a:lnTo>
                    <a:pt x="463918" y="421220"/>
                  </a:lnTo>
                  <a:lnTo>
                    <a:pt x="463918" y="210731"/>
                  </a:lnTo>
                  <a:lnTo>
                    <a:pt x="463918" y="0"/>
                  </a:lnTo>
                  <a:close/>
                </a:path>
              </a:pathLst>
            </a:custGeom>
            <a:solidFill>
              <a:srgbClr val="BD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24536" y="1658543"/>
              <a:ext cx="926465" cy="421005"/>
            </a:xfrm>
            <a:custGeom>
              <a:avLst/>
              <a:gdLst/>
              <a:ahLst/>
              <a:cxnLst/>
              <a:rect l="l" t="t" r="r" b="b"/>
              <a:pathLst>
                <a:path w="926465" h="421005">
                  <a:moveTo>
                    <a:pt x="463918" y="210489"/>
                  </a:moveTo>
                  <a:lnTo>
                    <a:pt x="231114" y="210489"/>
                  </a:lnTo>
                  <a:lnTo>
                    <a:pt x="0" y="210489"/>
                  </a:lnTo>
                  <a:lnTo>
                    <a:pt x="0" y="420979"/>
                  </a:lnTo>
                  <a:lnTo>
                    <a:pt x="231114" y="420979"/>
                  </a:lnTo>
                  <a:lnTo>
                    <a:pt x="463918" y="420979"/>
                  </a:lnTo>
                  <a:lnTo>
                    <a:pt x="463918" y="210489"/>
                  </a:lnTo>
                  <a:close/>
                </a:path>
                <a:path w="926465" h="421005">
                  <a:moveTo>
                    <a:pt x="926147" y="0"/>
                  </a:moveTo>
                  <a:lnTo>
                    <a:pt x="695032" y="0"/>
                  </a:lnTo>
                  <a:lnTo>
                    <a:pt x="463918" y="0"/>
                  </a:lnTo>
                  <a:lnTo>
                    <a:pt x="463918" y="210489"/>
                  </a:lnTo>
                  <a:lnTo>
                    <a:pt x="695032" y="210489"/>
                  </a:lnTo>
                  <a:lnTo>
                    <a:pt x="926147" y="210489"/>
                  </a:lnTo>
                  <a:lnTo>
                    <a:pt x="926147" y="0"/>
                  </a:lnTo>
                  <a:close/>
                </a:path>
              </a:pathLst>
            </a:custGeom>
            <a:solidFill>
              <a:srgbClr val="DD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8455" y="1869033"/>
              <a:ext cx="462280" cy="419734"/>
            </a:xfrm>
            <a:custGeom>
              <a:avLst/>
              <a:gdLst/>
              <a:ahLst/>
              <a:cxnLst/>
              <a:rect l="l" t="t" r="r" b="b"/>
              <a:pathLst>
                <a:path w="462279" h="419735">
                  <a:moveTo>
                    <a:pt x="462229" y="0"/>
                  </a:moveTo>
                  <a:lnTo>
                    <a:pt x="231114" y="0"/>
                  </a:lnTo>
                  <a:lnTo>
                    <a:pt x="0" y="0"/>
                  </a:lnTo>
                  <a:lnTo>
                    <a:pt x="0" y="210489"/>
                  </a:lnTo>
                  <a:lnTo>
                    <a:pt x="0" y="419277"/>
                  </a:lnTo>
                  <a:lnTo>
                    <a:pt x="231114" y="419277"/>
                  </a:lnTo>
                  <a:lnTo>
                    <a:pt x="462229" y="419277"/>
                  </a:lnTo>
                  <a:lnTo>
                    <a:pt x="462229" y="210489"/>
                  </a:lnTo>
                  <a:lnTo>
                    <a:pt x="462229" y="0"/>
                  </a:lnTo>
                  <a:close/>
                </a:path>
              </a:pathLst>
            </a:custGeom>
            <a:solidFill>
              <a:srgbClr val="BD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8455" y="2079523"/>
              <a:ext cx="926465" cy="419734"/>
            </a:xfrm>
            <a:custGeom>
              <a:avLst/>
              <a:gdLst/>
              <a:ahLst/>
              <a:cxnLst/>
              <a:rect l="l" t="t" r="r" b="b"/>
              <a:pathLst>
                <a:path w="926465" h="419735">
                  <a:moveTo>
                    <a:pt x="462229" y="208788"/>
                  </a:moveTo>
                  <a:lnTo>
                    <a:pt x="231114" y="208788"/>
                  </a:lnTo>
                  <a:lnTo>
                    <a:pt x="0" y="208788"/>
                  </a:lnTo>
                  <a:lnTo>
                    <a:pt x="0" y="419277"/>
                  </a:lnTo>
                  <a:lnTo>
                    <a:pt x="231114" y="419277"/>
                  </a:lnTo>
                  <a:lnTo>
                    <a:pt x="462229" y="419277"/>
                  </a:lnTo>
                  <a:lnTo>
                    <a:pt x="462229" y="208788"/>
                  </a:lnTo>
                  <a:close/>
                </a:path>
                <a:path w="926465" h="419735">
                  <a:moveTo>
                    <a:pt x="926147" y="0"/>
                  </a:moveTo>
                  <a:lnTo>
                    <a:pt x="693089" y="0"/>
                  </a:lnTo>
                  <a:lnTo>
                    <a:pt x="462229" y="0"/>
                  </a:lnTo>
                  <a:lnTo>
                    <a:pt x="462229" y="208788"/>
                  </a:lnTo>
                  <a:lnTo>
                    <a:pt x="693089" y="208788"/>
                  </a:lnTo>
                  <a:lnTo>
                    <a:pt x="926147" y="208788"/>
                  </a:lnTo>
                  <a:lnTo>
                    <a:pt x="926147" y="0"/>
                  </a:lnTo>
                  <a:close/>
                </a:path>
              </a:pathLst>
            </a:custGeom>
            <a:solidFill>
              <a:srgbClr val="DD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0685" y="2288307"/>
              <a:ext cx="231140" cy="210820"/>
            </a:xfrm>
            <a:custGeom>
              <a:avLst/>
              <a:gdLst/>
              <a:ahLst/>
              <a:cxnLst/>
              <a:rect l="l" t="t" r="r" b="b"/>
              <a:pathLst>
                <a:path w="231140" h="210819">
                  <a:moveTo>
                    <a:pt x="230869" y="0"/>
                  </a:moveTo>
                  <a:lnTo>
                    <a:pt x="0" y="0"/>
                  </a:lnTo>
                  <a:lnTo>
                    <a:pt x="0" y="210489"/>
                  </a:lnTo>
                  <a:lnTo>
                    <a:pt x="230869" y="210489"/>
                  </a:lnTo>
                  <a:lnTo>
                    <a:pt x="230869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81555" y="2288307"/>
              <a:ext cx="233679" cy="210820"/>
            </a:xfrm>
            <a:custGeom>
              <a:avLst/>
              <a:gdLst/>
              <a:ahLst/>
              <a:cxnLst/>
              <a:rect l="l" t="t" r="r" b="b"/>
              <a:pathLst>
                <a:path w="233679" h="210819">
                  <a:moveTo>
                    <a:pt x="233052" y="0"/>
                  </a:moveTo>
                  <a:lnTo>
                    <a:pt x="0" y="0"/>
                  </a:lnTo>
                  <a:lnTo>
                    <a:pt x="0" y="210489"/>
                  </a:lnTo>
                  <a:lnTo>
                    <a:pt x="233052" y="210489"/>
                  </a:lnTo>
                  <a:lnTo>
                    <a:pt x="233052" y="0"/>
                  </a:lnTo>
                  <a:close/>
                </a:path>
              </a:pathLst>
            </a:custGeom>
            <a:solidFill>
              <a:srgbClr val="BD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50685" y="2498796"/>
              <a:ext cx="231140" cy="210820"/>
            </a:xfrm>
            <a:custGeom>
              <a:avLst/>
              <a:gdLst/>
              <a:ahLst/>
              <a:cxnLst/>
              <a:rect l="l" t="t" r="r" b="b"/>
              <a:pathLst>
                <a:path w="231140" h="210819">
                  <a:moveTo>
                    <a:pt x="230869" y="0"/>
                  </a:moveTo>
                  <a:lnTo>
                    <a:pt x="0" y="0"/>
                  </a:lnTo>
                  <a:lnTo>
                    <a:pt x="0" y="210489"/>
                  </a:lnTo>
                  <a:lnTo>
                    <a:pt x="230869" y="210489"/>
                  </a:lnTo>
                  <a:lnTo>
                    <a:pt x="230869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81555" y="2498796"/>
              <a:ext cx="233679" cy="210820"/>
            </a:xfrm>
            <a:custGeom>
              <a:avLst/>
              <a:gdLst/>
              <a:ahLst/>
              <a:cxnLst/>
              <a:rect l="l" t="t" r="r" b="b"/>
              <a:pathLst>
                <a:path w="233679" h="210819">
                  <a:moveTo>
                    <a:pt x="233052" y="0"/>
                  </a:moveTo>
                  <a:lnTo>
                    <a:pt x="0" y="0"/>
                  </a:lnTo>
                  <a:lnTo>
                    <a:pt x="0" y="210489"/>
                  </a:lnTo>
                  <a:lnTo>
                    <a:pt x="233052" y="210489"/>
                  </a:lnTo>
                  <a:lnTo>
                    <a:pt x="233052" y="0"/>
                  </a:lnTo>
                  <a:close/>
                </a:path>
              </a:pathLst>
            </a:custGeom>
            <a:solidFill>
              <a:srgbClr val="BD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50684" y="2498800"/>
              <a:ext cx="926465" cy="421640"/>
            </a:xfrm>
            <a:custGeom>
              <a:avLst/>
              <a:gdLst/>
              <a:ahLst/>
              <a:cxnLst/>
              <a:rect l="l" t="t" r="r" b="b"/>
              <a:pathLst>
                <a:path w="926465" h="421639">
                  <a:moveTo>
                    <a:pt x="463918" y="210489"/>
                  </a:moveTo>
                  <a:lnTo>
                    <a:pt x="230860" y="210489"/>
                  </a:lnTo>
                  <a:lnTo>
                    <a:pt x="0" y="210489"/>
                  </a:lnTo>
                  <a:lnTo>
                    <a:pt x="0" y="421220"/>
                  </a:lnTo>
                  <a:lnTo>
                    <a:pt x="230860" y="421220"/>
                  </a:lnTo>
                  <a:lnTo>
                    <a:pt x="463918" y="421220"/>
                  </a:lnTo>
                  <a:lnTo>
                    <a:pt x="463918" y="210489"/>
                  </a:lnTo>
                  <a:close/>
                </a:path>
                <a:path w="926465" h="421639">
                  <a:moveTo>
                    <a:pt x="925893" y="0"/>
                  </a:moveTo>
                  <a:lnTo>
                    <a:pt x="694791" y="0"/>
                  </a:lnTo>
                  <a:lnTo>
                    <a:pt x="463918" y="0"/>
                  </a:lnTo>
                  <a:lnTo>
                    <a:pt x="463918" y="210489"/>
                  </a:lnTo>
                  <a:lnTo>
                    <a:pt x="694791" y="210489"/>
                  </a:lnTo>
                  <a:lnTo>
                    <a:pt x="925893" y="210489"/>
                  </a:lnTo>
                  <a:lnTo>
                    <a:pt x="925893" y="0"/>
                  </a:lnTo>
                  <a:close/>
                </a:path>
              </a:pathLst>
            </a:custGeom>
            <a:solidFill>
              <a:srgbClr val="DD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4607" y="2709285"/>
              <a:ext cx="231140" cy="210820"/>
            </a:xfrm>
            <a:custGeom>
              <a:avLst/>
              <a:gdLst/>
              <a:ahLst/>
              <a:cxnLst/>
              <a:rect l="l" t="t" r="r" b="b"/>
              <a:pathLst>
                <a:path w="231140" h="210819">
                  <a:moveTo>
                    <a:pt x="230869" y="0"/>
                  </a:moveTo>
                  <a:lnTo>
                    <a:pt x="0" y="0"/>
                  </a:lnTo>
                  <a:lnTo>
                    <a:pt x="0" y="210731"/>
                  </a:lnTo>
                  <a:lnTo>
                    <a:pt x="230869" y="210731"/>
                  </a:lnTo>
                  <a:lnTo>
                    <a:pt x="230869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45477" y="2709285"/>
              <a:ext cx="231140" cy="210820"/>
            </a:xfrm>
            <a:custGeom>
              <a:avLst/>
              <a:gdLst/>
              <a:ahLst/>
              <a:cxnLst/>
              <a:rect l="l" t="t" r="r" b="b"/>
              <a:pathLst>
                <a:path w="231140" h="210819">
                  <a:moveTo>
                    <a:pt x="231112" y="0"/>
                  </a:moveTo>
                  <a:lnTo>
                    <a:pt x="0" y="0"/>
                  </a:lnTo>
                  <a:lnTo>
                    <a:pt x="0" y="210731"/>
                  </a:lnTo>
                  <a:lnTo>
                    <a:pt x="231112" y="210731"/>
                  </a:lnTo>
                  <a:lnTo>
                    <a:pt x="231112" y="0"/>
                  </a:lnTo>
                  <a:close/>
                </a:path>
              </a:pathLst>
            </a:custGeom>
            <a:solidFill>
              <a:srgbClr val="BD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14602" y="2920021"/>
              <a:ext cx="462280" cy="210820"/>
            </a:xfrm>
            <a:custGeom>
              <a:avLst/>
              <a:gdLst/>
              <a:ahLst/>
              <a:cxnLst/>
              <a:rect l="l" t="t" r="r" b="b"/>
              <a:pathLst>
                <a:path w="462279" h="210819">
                  <a:moveTo>
                    <a:pt x="461975" y="0"/>
                  </a:moveTo>
                  <a:lnTo>
                    <a:pt x="230873" y="0"/>
                  </a:lnTo>
                  <a:lnTo>
                    <a:pt x="0" y="0"/>
                  </a:lnTo>
                  <a:lnTo>
                    <a:pt x="0" y="210489"/>
                  </a:lnTo>
                  <a:lnTo>
                    <a:pt x="230873" y="210489"/>
                  </a:lnTo>
                  <a:lnTo>
                    <a:pt x="461975" y="210489"/>
                  </a:lnTo>
                  <a:lnTo>
                    <a:pt x="461975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22841" y="1447801"/>
              <a:ext cx="1855470" cy="1682750"/>
            </a:xfrm>
            <a:custGeom>
              <a:avLst/>
              <a:gdLst/>
              <a:ahLst/>
              <a:cxnLst/>
              <a:rect l="l" t="t" r="r" b="b"/>
              <a:pathLst>
                <a:path w="1855469" h="1682750">
                  <a:moveTo>
                    <a:pt x="232809" y="0"/>
                  </a:moveTo>
                  <a:lnTo>
                    <a:pt x="232809" y="0"/>
                  </a:lnTo>
                  <a:lnTo>
                    <a:pt x="232809" y="1682704"/>
                  </a:lnTo>
                </a:path>
                <a:path w="1855469" h="1682750">
                  <a:moveTo>
                    <a:pt x="465619" y="0"/>
                  </a:moveTo>
                  <a:lnTo>
                    <a:pt x="465619" y="0"/>
                  </a:lnTo>
                  <a:lnTo>
                    <a:pt x="465619" y="1682704"/>
                  </a:lnTo>
                </a:path>
                <a:path w="1855469" h="1682750">
                  <a:moveTo>
                    <a:pt x="696731" y="0"/>
                  </a:moveTo>
                  <a:lnTo>
                    <a:pt x="696731" y="0"/>
                  </a:lnTo>
                  <a:lnTo>
                    <a:pt x="696731" y="1682704"/>
                  </a:lnTo>
                </a:path>
                <a:path w="1855469" h="1682750">
                  <a:moveTo>
                    <a:pt x="927843" y="0"/>
                  </a:moveTo>
                  <a:lnTo>
                    <a:pt x="927843" y="0"/>
                  </a:lnTo>
                  <a:lnTo>
                    <a:pt x="927843" y="1682704"/>
                  </a:lnTo>
                </a:path>
                <a:path w="1855469" h="1682750">
                  <a:moveTo>
                    <a:pt x="1158713" y="0"/>
                  </a:moveTo>
                  <a:lnTo>
                    <a:pt x="1158713" y="0"/>
                  </a:lnTo>
                  <a:lnTo>
                    <a:pt x="1158713" y="1682704"/>
                  </a:lnTo>
                </a:path>
                <a:path w="1855469" h="1682750">
                  <a:moveTo>
                    <a:pt x="1391765" y="0"/>
                  </a:moveTo>
                  <a:lnTo>
                    <a:pt x="1391765" y="0"/>
                  </a:lnTo>
                  <a:lnTo>
                    <a:pt x="1391765" y="1682704"/>
                  </a:lnTo>
                </a:path>
                <a:path w="1855469" h="1682750">
                  <a:moveTo>
                    <a:pt x="1622635" y="0"/>
                  </a:moveTo>
                  <a:lnTo>
                    <a:pt x="1622635" y="0"/>
                  </a:lnTo>
                  <a:lnTo>
                    <a:pt x="1622635" y="1682704"/>
                  </a:lnTo>
                </a:path>
                <a:path w="1855469" h="1682750">
                  <a:moveTo>
                    <a:pt x="0" y="210731"/>
                  </a:moveTo>
                  <a:lnTo>
                    <a:pt x="0" y="210731"/>
                  </a:lnTo>
                  <a:lnTo>
                    <a:pt x="1855444" y="210731"/>
                  </a:lnTo>
                </a:path>
                <a:path w="1855469" h="1682750">
                  <a:moveTo>
                    <a:pt x="0" y="421220"/>
                  </a:moveTo>
                  <a:lnTo>
                    <a:pt x="0" y="421220"/>
                  </a:lnTo>
                  <a:lnTo>
                    <a:pt x="1855444" y="421220"/>
                  </a:lnTo>
                </a:path>
                <a:path w="1855469" h="1682750">
                  <a:moveTo>
                    <a:pt x="0" y="631709"/>
                  </a:moveTo>
                  <a:lnTo>
                    <a:pt x="0" y="631709"/>
                  </a:lnTo>
                  <a:lnTo>
                    <a:pt x="1855444" y="631709"/>
                  </a:lnTo>
                </a:path>
                <a:path w="1855469" h="1682750">
                  <a:moveTo>
                    <a:pt x="0" y="840505"/>
                  </a:moveTo>
                  <a:lnTo>
                    <a:pt x="0" y="840505"/>
                  </a:lnTo>
                  <a:lnTo>
                    <a:pt x="1855444" y="840505"/>
                  </a:lnTo>
                </a:path>
                <a:path w="1855469" h="1682750">
                  <a:moveTo>
                    <a:pt x="0" y="1050994"/>
                  </a:moveTo>
                  <a:lnTo>
                    <a:pt x="0" y="1050994"/>
                  </a:lnTo>
                  <a:lnTo>
                    <a:pt x="1855444" y="1050994"/>
                  </a:lnTo>
                </a:path>
                <a:path w="1855469" h="1682750">
                  <a:moveTo>
                    <a:pt x="0" y="1261483"/>
                  </a:moveTo>
                  <a:lnTo>
                    <a:pt x="0" y="1261483"/>
                  </a:lnTo>
                  <a:lnTo>
                    <a:pt x="1855444" y="1261483"/>
                  </a:lnTo>
                </a:path>
                <a:path w="1855469" h="1682750">
                  <a:moveTo>
                    <a:pt x="0" y="1472215"/>
                  </a:moveTo>
                  <a:lnTo>
                    <a:pt x="0" y="1472215"/>
                  </a:lnTo>
                  <a:lnTo>
                    <a:pt x="1855444" y="1472215"/>
                  </a:lnTo>
                </a:path>
                <a:path w="1855469" h="1682750">
                  <a:moveTo>
                    <a:pt x="1697" y="0"/>
                  </a:moveTo>
                  <a:lnTo>
                    <a:pt x="1697" y="0"/>
                  </a:lnTo>
                  <a:lnTo>
                    <a:pt x="1697" y="1682704"/>
                  </a:lnTo>
                </a:path>
                <a:path w="1855469" h="1682750">
                  <a:moveTo>
                    <a:pt x="1853747" y="0"/>
                  </a:moveTo>
                  <a:lnTo>
                    <a:pt x="1853747" y="0"/>
                  </a:lnTo>
                  <a:lnTo>
                    <a:pt x="1853747" y="1682704"/>
                  </a:lnTo>
                </a:path>
                <a:path w="1855469" h="1682750">
                  <a:moveTo>
                    <a:pt x="0" y="0"/>
                  </a:moveTo>
                  <a:lnTo>
                    <a:pt x="0" y="0"/>
                  </a:lnTo>
                  <a:lnTo>
                    <a:pt x="1855444" y="0"/>
                  </a:lnTo>
                </a:path>
                <a:path w="1855469" h="1682750">
                  <a:moveTo>
                    <a:pt x="0" y="1682704"/>
                  </a:moveTo>
                  <a:lnTo>
                    <a:pt x="0" y="1682704"/>
                  </a:lnTo>
                  <a:lnTo>
                    <a:pt x="1855444" y="1682704"/>
                  </a:lnTo>
                </a:path>
              </a:pathLst>
            </a:custGeom>
            <a:ln w="3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88461" y="1660226"/>
              <a:ext cx="462280" cy="840740"/>
            </a:xfrm>
            <a:custGeom>
              <a:avLst/>
              <a:gdLst/>
              <a:ahLst/>
              <a:cxnLst/>
              <a:rect l="l" t="t" r="r" b="b"/>
              <a:pathLst>
                <a:path w="462279" h="840739">
                  <a:moveTo>
                    <a:pt x="0" y="0"/>
                  </a:moveTo>
                  <a:lnTo>
                    <a:pt x="462224" y="0"/>
                  </a:lnTo>
                  <a:lnTo>
                    <a:pt x="462224" y="840505"/>
                  </a:lnTo>
                  <a:lnTo>
                    <a:pt x="0" y="840505"/>
                  </a:lnTo>
                  <a:lnTo>
                    <a:pt x="0" y="0"/>
                  </a:lnTo>
                  <a:close/>
                </a:path>
              </a:pathLst>
            </a:custGeom>
            <a:ln w="1091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10600" y="1545787"/>
              <a:ext cx="342265" cy="116839"/>
            </a:xfrm>
            <a:custGeom>
              <a:avLst/>
              <a:gdLst/>
              <a:ahLst/>
              <a:cxnLst/>
              <a:rect l="l" t="t" r="r" b="b"/>
              <a:pathLst>
                <a:path w="342265" h="116839">
                  <a:moveTo>
                    <a:pt x="167331" y="110809"/>
                  </a:moveTo>
                  <a:lnTo>
                    <a:pt x="0" y="110809"/>
                  </a:lnTo>
                  <a:lnTo>
                    <a:pt x="0" y="116373"/>
                  </a:lnTo>
                  <a:lnTo>
                    <a:pt x="172667" y="116373"/>
                  </a:lnTo>
                  <a:lnTo>
                    <a:pt x="172667" y="114438"/>
                  </a:lnTo>
                  <a:lnTo>
                    <a:pt x="167331" y="114438"/>
                  </a:lnTo>
                  <a:lnTo>
                    <a:pt x="167331" y="110809"/>
                  </a:lnTo>
                  <a:close/>
                </a:path>
                <a:path w="342265" h="116839">
                  <a:moveTo>
                    <a:pt x="309200" y="12822"/>
                  </a:moveTo>
                  <a:lnTo>
                    <a:pt x="167331" y="12822"/>
                  </a:lnTo>
                  <a:lnTo>
                    <a:pt x="167331" y="114438"/>
                  </a:lnTo>
                  <a:lnTo>
                    <a:pt x="170969" y="110809"/>
                  </a:lnTo>
                  <a:lnTo>
                    <a:pt x="172667" y="110809"/>
                  </a:lnTo>
                  <a:lnTo>
                    <a:pt x="172667" y="18145"/>
                  </a:lnTo>
                  <a:lnTo>
                    <a:pt x="170969" y="18145"/>
                  </a:lnTo>
                  <a:lnTo>
                    <a:pt x="172667" y="16452"/>
                  </a:lnTo>
                  <a:lnTo>
                    <a:pt x="309200" y="16452"/>
                  </a:lnTo>
                  <a:lnTo>
                    <a:pt x="309200" y="12822"/>
                  </a:lnTo>
                  <a:close/>
                </a:path>
                <a:path w="342265" h="116839">
                  <a:moveTo>
                    <a:pt x="172667" y="110809"/>
                  </a:moveTo>
                  <a:lnTo>
                    <a:pt x="170969" y="110809"/>
                  </a:lnTo>
                  <a:lnTo>
                    <a:pt x="167331" y="114438"/>
                  </a:lnTo>
                  <a:lnTo>
                    <a:pt x="172667" y="114438"/>
                  </a:lnTo>
                  <a:lnTo>
                    <a:pt x="172667" y="110809"/>
                  </a:lnTo>
                  <a:close/>
                </a:path>
                <a:path w="342265" h="116839">
                  <a:moveTo>
                    <a:pt x="309200" y="0"/>
                  </a:moveTo>
                  <a:lnTo>
                    <a:pt x="309200" y="32662"/>
                  </a:lnTo>
                  <a:lnTo>
                    <a:pt x="338518" y="18145"/>
                  </a:lnTo>
                  <a:lnTo>
                    <a:pt x="314535" y="18145"/>
                  </a:lnTo>
                  <a:lnTo>
                    <a:pt x="314535" y="12822"/>
                  </a:lnTo>
                  <a:lnTo>
                    <a:pt x="334717" y="12822"/>
                  </a:lnTo>
                  <a:lnTo>
                    <a:pt x="309200" y="0"/>
                  </a:lnTo>
                  <a:close/>
                </a:path>
                <a:path w="342265" h="116839">
                  <a:moveTo>
                    <a:pt x="172667" y="16452"/>
                  </a:moveTo>
                  <a:lnTo>
                    <a:pt x="170969" y="18145"/>
                  </a:lnTo>
                  <a:lnTo>
                    <a:pt x="172667" y="18145"/>
                  </a:lnTo>
                  <a:lnTo>
                    <a:pt x="172667" y="16452"/>
                  </a:lnTo>
                  <a:close/>
                </a:path>
                <a:path w="342265" h="116839">
                  <a:moveTo>
                    <a:pt x="309200" y="16452"/>
                  </a:moveTo>
                  <a:lnTo>
                    <a:pt x="172667" y="16452"/>
                  </a:lnTo>
                  <a:lnTo>
                    <a:pt x="172667" y="18145"/>
                  </a:lnTo>
                  <a:lnTo>
                    <a:pt x="309200" y="18145"/>
                  </a:lnTo>
                  <a:lnTo>
                    <a:pt x="309200" y="16452"/>
                  </a:lnTo>
                  <a:close/>
                </a:path>
                <a:path w="342265" h="116839">
                  <a:moveTo>
                    <a:pt x="334717" y="12822"/>
                  </a:moveTo>
                  <a:lnTo>
                    <a:pt x="314535" y="12822"/>
                  </a:lnTo>
                  <a:lnTo>
                    <a:pt x="314535" y="18145"/>
                  </a:lnTo>
                  <a:lnTo>
                    <a:pt x="338518" y="18145"/>
                  </a:lnTo>
                  <a:lnTo>
                    <a:pt x="341939" y="16452"/>
                  </a:lnTo>
                  <a:lnTo>
                    <a:pt x="334717" y="12822"/>
                  </a:lnTo>
                  <a:close/>
                </a:path>
              </a:pathLst>
            </a:custGeom>
            <a:solidFill>
              <a:srgbClr val="79B6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90614" y="1545787"/>
              <a:ext cx="313080" cy="636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29158" y="1524013"/>
              <a:ext cx="209043" cy="672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4952" y="1861763"/>
              <a:ext cx="429259" cy="424815"/>
            </a:xfrm>
            <a:custGeom>
              <a:avLst/>
              <a:gdLst/>
              <a:ahLst/>
              <a:cxnLst/>
              <a:rect l="l" t="t" r="r" b="b"/>
              <a:pathLst>
                <a:path w="429259" h="424814">
                  <a:moveTo>
                    <a:pt x="0" y="0"/>
                  </a:moveTo>
                  <a:lnTo>
                    <a:pt x="429242" y="0"/>
                  </a:lnTo>
                  <a:lnTo>
                    <a:pt x="429242" y="424607"/>
                  </a:lnTo>
                  <a:lnTo>
                    <a:pt x="0" y="424607"/>
                  </a:lnTo>
                  <a:lnTo>
                    <a:pt x="0" y="0"/>
                  </a:lnTo>
                  <a:close/>
                </a:path>
              </a:pathLst>
            </a:custGeom>
            <a:ln w="10903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34195" y="1934346"/>
              <a:ext cx="154940" cy="31115"/>
            </a:xfrm>
            <a:custGeom>
              <a:avLst/>
              <a:gdLst/>
              <a:ahLst/>
              <a:cxnLst/>
              <a:rect l="l" t="t" r="r" b="b"/>
              <a:pathLst>
                <a:path w="154940" h="31114">
                  <a:moveTo>
                    <a:pt x="123680" y="0"/>
                  </a:moveTo>
                  <a:lnTo>
                    <a:pt x="123680" y="30726"/>
                  </a:lnTo>
                  <a:lnTo>
                    <a:pt x="147771" y="18145"/>
                  </a:lnTo>
                  <a:lnTo>
                    <a:pt x="129257" y="18145"/>
                  </a:lnTo>
                  <a:lnTo>
                    <a:pt x="129257" y="12580"/>
                  </a:lnTo>
                  <a:lnTo>
                    <a:pt x="150582" y="12580"/>
                  </a:lnTo>
                  <a:lnTo>
                    <a:pt x="123680" y="0"/>
                  </a:lnTo>
                  <a:close/>
                </a:path>
                <a:path w="154940" h="31114">
                  <a:moveTo>
                    <a:pt x="123680" y="12580"/>
                  </a:moveTo>
                  <a:lnTo>
                    <a:pt x="0" y="12580"/>
                  </a:lnTo>
                  <a:lnTo>
                    <a:pt x="0" y="18145"/>
                  </a:lnTo>
                  <a:lnTo>
                    <a:pt x="123680" y="18145"/>
                  </a:lnTo>
                  <a:lnTo>
                    <a:pt x="123680" y="12580"/>
                  </a:lnTo>
                  <a:close/>
                </a:path>
                <a:path w="154940" h="31114">
                  <a:moveTo>
                    <a:pt x="150582" y="12580"/>
                  </a:moveTo>
                  <a:lnTo>
                    <a:pt x="129257" y="12580"/>
                  </a:lnTo>
                  <a:lnTo>
                    <a:pt x="129257" y="18145"/>
                  </a:lnTo>
                  <a:lnTo>
                    <a:pt x="147771" y="18145"/>
                  </a:lnTo>
                  <a:lnTo>
                    <a:pt x="154721" y="14516"/>
                  </a:lnTo>
                  <a:lnTo>
                    <a:pt x="150582" y="1258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19715" y="1921523"/>
              <a:ext cx="211226" cy="636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56405" y="1899748"/>
              <a:ext cx="210983" cy="653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766635" y="3292123"/>
            <a:ext cx="154721" cy="1524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01385" y="3293816"/>
            <a:ext cx="371040" cy="1180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19715" y="3293816"/>
            <a:ext cx="320355" cy="1180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8522408" y="1462560"/>
          <a:ext cx="1844672" cy="1671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3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8893449" y="3292123"/>
            <a:ext cx="167331" cy="1524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6144" y="3293816"/>
            <a:ext cx="855090" cy="1560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2915598" y="3725996"/>
          <a:ext cx="1854833" cy="168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1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0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8" name="object 38"/>
          <p:cNvSpPr/>
          <p:nvPr/>
        </p:nvSpPr>
        <p:spPr>
          <a:xfrm>
            <a:off x="3463065" y="5568237"/>
            <a:ext cx="158262" cy="152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05009" y="5570054"/>
            <a:ext cx="529590" cy="120014"/>
          </a:xfrm>
          <a:custGeom>
            <a:avLst/>
            <a:gdLst/>
            <a:ahLst/>
            <a:cxnLst/>
            <a:rect l="l" t="t" r="r" b="b"/>
            <a:pathLst>
              <a:path w="529589" h="120014">
                <a:moveTo>
                  <a:pt x="56388" y="48996"/>
                </a:moveTo>
                <a:lnTo>
                  <a:pt x="52743" y="43548"/>
                </a:lnTo>
                <a:lnTo>
                  <a:pt x="38201" y="43548"/>
                </a:lnTo>
                <a:lnTo>
                  <a:pt x="30924" y="50812"/>
                </a:lnTo>
                <a:lnTo>
                  <a:pt x="27279" y="58064"/>
                </a:lnTo>
                <a:lnTo>
                  <a:pt x="27279" y="59880"/>
                </a:lnTo>
                <a:lnTo>
                  <a:pt x="25463" y="58064"/>
                </a:lnTo>
                <a:lnTo>
                  <a:pt x="25463" y="47180"/>
                </a:lnTo>
                <a:lnTo>
                  <a:pt x="23647" y="45364"/>
                </a:lnTo>
                <a:lnTo>
                  <a:pt x="23647" y="43548"/>
                </a:lnTo>
                <a:lnTo>
                  <a:pt x="21831" y="43548"/>
                </a:lnTo>
                <a:lnTo>
                  <a:pt x="18186" y="45364"/>
                </a:lnTo>
                <a:lnTo>
                  <a:pt x="12738" y="47180"/>
                </a:lnTo>
                <a:lnTo>
                  <a:pt x="1816" y="48996"/>
                </a:lnTo>
                <a:lnTo>
                  <a:pt x="1816" y="52628"/>
                </a:lnTo>
                <a:lnTo>
                  <a:pt x="10909" y="54444"/>
                </a:lnTo>
                <a:lnTo>
                  <a:pt x="12738" y="54444"/>
                </a:lnTo>
                <a:lnTo>
                  <a:pt x="12738" y="110718"/>
                </a:lnTo>
                <a:lnTo>
                  <a:pt x="10909" y="110718"/>
                </a:lnTo>
                <a:lnTo>
                  <a:pt x="0" y="112534"/>
                </a:lnTo>
                <a:lnTo>
                  <a:pt x="0" y="117983"/>
                </a:lnTo>
                <a:lnTo>
                  <a:pt x="40017" y="117983"/>
                </a:lnTo>
                <a:lnTo>
                  <a:pt x="41833" y="116166"/>
                </a:lnTo>
                <a:lnTo>
                  <a:pt x="41833" y="112534"/>
                </a:lnTo>
                <a:lnTo>
                  <a:pt x="40017" y="112534"/>
                </a:lnTo>
                <a:lnTo>
                  <a:pt x="29108" y="110718"/>
                </a:lnTo>
                <a:lnTo>
                  <a:pt x="25463" y="110718"/>
                </a:lnTo>
                <a:lnTo>
                  <a:pt x="25463" y="68973"/>
                </a:lnTo>
                <a:lnTo>
                  <a:pt x="29108" y="65341"/>
                </a:lnTo>
                <a:lnTo>
                  <a:pt x="30924" y="61722"/>
                </a:lnTo>
                <a:lnTo>
                  <a:pt x="32740" y="59880"/>
                </a:lnTo>
                <a:lnTo>
                  <a:pt x="36385" y="54444"/>
                </a:lnTo>
                <a:lnTo>
                  <a:pt x="41833" y="54444"/>
                </a:lnTo>
                <a:lnTo>
                  <a:pt x="41833" y="56261"/>
                </a:lnTo>
                <a:lnTo>
                  <a:pt x="45478" y="59880"/>
                </a:lnTo>
                <a:lnTo>
                  <a:pt x="52743" y="59880"/>
                </a:lnTo>
                <a:lnTo>
                  <a:pt x="56388" y="56261"/>
                </a:lnTo>
                <a:lnTo>
                  <a:pt x="56388" y="54444"/>
                </a:lnTo>
                <a:lnTo>
                  <a:pt x="56388" y="48996"/>
                </a:lnTo>
                <a:close/>
              </a:path>
              <a:path w="529589" h="120014">
                <a:moveTo>
                  <a:pt x="134620" y="108902"/>
                </a:moveTo>
                <a:lnTo>
                  <a:pt x="130987" y="108902"/>
                </a:lnTo>
                <a:lnTo>
                  <a:pt x="129159" y="110718"/>
                </a:lnTo>
                <a:lnTo>
                  <a:pt x="121881" y="110718"/>
                </a:lnTo>
                <a:lnTo>
                  <a:pt x="121881" y="108902"/>
                </a:lnTo>
                <a:lnTo>
                  <a:pt x="121881" y="78041"/>
                </a:lnTo>
                <a:lnTo>
                  <a:pt x="121881" y="72605"/>
                </a:lnTo>
                <a:lnTo>
                  <a:pt x="119697" y="58102"/>
                </a:lnTo>
                <a:lnTo>
                  <a:pt x="113919" y="49225"/>
                </a:lnTo>
                <a:lnTo>
                  <a:pt x="113499" y="48996"/>
                </a:lnTo>
                <a:lnTo>
                  <a:pt x="105752" y="44767"/>
                </a:lnTo>
                <a:lnTo>
                  <a:pt x="69113" y="61722"/>
                </a:lnTo>
                <a:lnTo>
                  <a:pt x="69113" y="67157"/>
                </a:lnTo>
                <a:lnTo>
                  <a:pt x="70942" y="68973"/>
                </a:lnTo>
                <a:lnTo>
                  <a:pt x="80035" y="68973"/>
                </a:lnTo>
                <a:lnTo>
                  <a:pt x="81851" y="65341"/>
                </a:lnTo>
                <a:lnTo>
                  <a:pt x="81851" y="50812"/>
                </a:lnTo>
                <a:lnTo>
                  <a:pt x="89128" y="48996"/>
                </a:lnTo>
                <a:lnTo>
                  <a:pt x="94576" y="48996"/>
                </a:lnTo>
                <a:lnTo>
                  <a:pt x="99161" y="49847"/>
                </a:lnTo>
                <a:lnTo>
                  <a:pt x="103898" y="53086"/>
                </a:lnTo>
                <a:lnTo>
                  <a:pt x="107619" y="59715"/>
                </a:lnTo>
                <a:lnTo>
                  <a:pt x="109131" y="70789"/>
                </a:lnTo>
                <a:lnTo>
                  <a:pt x="109131" y="72605"/>
                </a:lnTo>
                <a:lnTo>
                  <a:pt x="109131" y="78041"/>
                </a:lnTo>
                <a:lnTo>
                  <a:pt x="109131" y="101638"/>
                </a:lnTo>
                <a:lnTo>
                  <a:pt x="101854" y="108902"/>
                </a:lnTo>
                <a:lnTo>
                  <a:pt x="96405" y="112534"/>
                </a:lnTo>
                <a:lnTo>
                  <a:pt x="83667" y="112534"/>
                </a:lnTo>
                <a:lnTo>
                  <a:pt x="80035" y="105270"/>
                </a:lnTo>
                <a:lnTo>
                  <a:pt x="80035" y="92570"/>
                </a:lnTo>
                <a:lnTo>
                  <a:pt x="81851" y="85305"/>
                </a:lnTo>
                <a:lnTo>
                  <a:pt x="94576" y="81673"/>
                </a:lnTo>
                <a:lnTo>
                  <a:pt x="109131" y="78041"/>
                </a:lnTo>
                <a:lnTo>
                  <a:pt x="109131" y="72605"/>
                </a:lnTo>
                <a:lnTo>
                  <a:pt x="107315" y="72605"/>
                </a:lnTo>
                <a:lnTo>
                  <a:pt x="92760" y="76238"/>
                </a:lnTo>
                <a:lnTo>
                  <a:pt x="81597" y="79946"/>
                </a:lnTo>
                <a:lnTo>
                  <a:pt x="72986" y="85534"/>
                </a:lnTo>
                <a:lnTo>
                  <a:pt x="67437" y="92824"/>
                </a:lnTo>
                <a:lnTo>
                  <a:pt x="65481" y="101638"/>
                </a:lnTo>
                <a:lnTo>
                  <a:pt x="67068" y="109562"/>
                </a:lnTo>
                <a:lnTo>
                  <a:pt x="71386" y="114579"/>
                </a:lnTo>
                <a:lnTo>
                  <a:pt x="77762" y="117221"/>
                </a:lnTo>
                <a:lnTo>
                  <a:pt x="85483" y="117983"/>
                </a:lnTo>
                <a:lnTo>
                  <a:pt x="96405" y="117983"/>
                </a:lnTo>
                <a:lnTo>
                  <a:pt x="103670" y="112534"/>
                </a:lnTo>
                <a:lnTo>
                  <a:pt x="107315" y="108902"/>
                </a:lnTo>
                <a:lnTo>
                  <a:pt x="109131" y="108902"/>
                </a:lnTo>
                <a:lnTo>
                  <a:pt x="109245" y="114579"/>
                </a:lnTo>
                <a:lnTo>
                  <a:pt x="110947" y="117983"/>
                </a:lnTo>
                <a:lnTo>
                  <a:pt x="125526" y="117983"/>
                </a:lnTo>
                <a:lnTo>
                  <a:pt x="130987" y="116166"/>
                </a:lnTo>
                <a:lnTo>
                  <a:pt x="134620" y="112534"/>
                </a:lnTo>
                <a:lnTo>
                  <a:pt x="134620" y="110718"/>
                </a:lnTo>
                <a:lnTo>
                  <a:pt x="134620" y="108902"/>
                </a:lnTo>
                <a:close/>
              </a:path>
              <a:path w="529589" h="120014">
                <a:moveTo>
                  <a:pt x="225564" y="112534"/>
                </a:moveTo>
                <a:lnTo>
                  <a:pt x="223748" y="112534"/>
                </a:lnTo>
                <a:lnTo>
                  <a:pt x="214642" y="110718"/>
                </a:lnTo>
                <a:lnTo>
                  <a:pt x="212826" y="110718"/>
                </a:lnTo>
                <a:lnTo>
                  <a:pt x="212826" y="54444"/>
                </a:lnTo>
                <a:lnTo>
                  <a:pt x="211620" y="52628"/>
                </a:lnTo>
                <a:lnTo>
                  <a:pt x="209194" y="48996"/>
                </a:lnTo>
                <a:lnTo>
                  <a:pt x="205549" y="45364"/>
                </a:lnTo>
                <a:lnTo>
                  <a:pt x="200101" y="43548"/>
                </a:lnTo>
                <a:lnTo>
                  <a:pt x="194640" y="43548"/>
                </a:lnTo>
                <a:lnTo>
                  <a:pt x="188582" y="44030"/>
                </a:lnTo>
                <a:lnTo>
                  <a:pt x="181686" y="46050"/>
                </a:lnTo>
                <a:lnTo>
                  <a:pt x="174434" y="50444"/>
                </a:lnTo>
                <a:lnTo>
                  <a:pt x="167360" y="58064"/>
                </a:lnTo>
                <a:lnTo>
                  <a:pt x="165544" y="58064"/>
                </a:lnTo>
                <a:lnTo>
                  <a:pt x="165544" y="47180"/>
                </a:lnTo>
                <a:lnTo>
                  <a:pt x="163715" y="45364"/>
                </a:lnTo>
                <a:lnTo>
                  <a:pt x="163715" y="43548"/>
                </a:lnTo>
                <a:lnTo>
                  <a:pt x="161899" y="43548"/>
                </a:lnTo>
                <a:lnTo>
                  <a:pt x="156451" y="45364"/>
                </a:lnTo>
                <a:lnTo>
                  <a:pt x="152806" y="47180"/>
                </a:lnTo>
                <a:lnTo>
                  <a:pt x="141897" y="48996"/>
                </a:lnTo>
                <a:lnTo>
                  <a:pt x="141897" y="52628"/>
                </a:lnTo>
                <a:lnTo>
                  <a:pt x="150990" y="54444"/>
                </a:lnTo>
                <a:lnTo>
                  <a:pt x="152806" y="54444"/>
                </a:lnTo>
                <a:lnTo>
                  <a:pt x="152806" y="110718"/>
                </a:lnTo>
                <a:lnTo>
                  <a:pt x="150990" y="110718"/>
                </a:lnTo>
                <a:lnTo>
                  <a:pt x="140081" y="112534"/>
                </a:lnTo>
                <a:lnTo>
                  <a:pt x="140081" y="117983"/>
                </a:lnTo>
                <a:lnTo>
                  <a:pt x="176453" y="117983"/>
                </a:lnTo>
                <a:lnTo>
                  <a:pt x="176453" y="112534"/>
                </a:lnTo>
                <a:lnTo>
                  <a:pt x="167360" y="110718"/>
                </a:lnTo>
                <a:lnTo>
                  <a:pt x="165544" y="110718"/>
                </a:lnTo>
                <a:lnTo>
                  <a:pt x="165544" y="65341"/>
                </a:lnTo>
                <a:lnTo>
                  <a:pt x="172821" y="58064"/>
                </a:lnTo>
                <a:lnTo>
                  <a:pt x="174637" y="56261"/>
                </a:lnTo>
                <a:lnTo>
                  <a:pt x="181914" y="52628"/>
                </a:lnTo>
                <a:lnTo>
                  <a:pt x="192824" y="52628"/>
                </a:lnTo>
                <a:lnTo>
                  <a:pt x="196456" y="54444"/>
                </a:lnTo>
                <a:lnTo>
                  <a:pt x="200101" y="61722"/>
                </a:lnTo>
                <a:lnTo>
                  <a:pt x="200101" y="110718"/>
                </a:lnTo>
                <a:lnTo>
                  <a:pt x="198285" y="110718"/>
                </a:lnTo>
                <a:lnTo>
                  <a:pt x="189179" y="112534"/>
                </a:lnTo>
                <a:lnTo>
                  <a:pt x="189179" y="117983"/>
                </a:lnTo>
                <a:lnTo>
                  <a:pt x="223748" y="117983"/>
                </a:lnTo>
                <a:lnTo>
                  <a:pt x="225564" y="116166"/>
                </a:lnTo>
                <a:lnTo>
                  <a:pt x="225564" y="112534"/>
                </a:lnTo>
                <a:close/>
              </a:path>
              <a:path w="529589" h="120014">
                <a:moveTo>
                  <a:pt x="312889" y="108902"/>
                </a:moveTo>
                <a:lnTo>
                  <a:pt x="311073" y="107086"/>
                </a:lnTo>
                <a:lnTo>
                  <a:pt x="300151" y="107086"/>
                </a:lnTo>
                <a:lnTo>
                  <a:pt x="298335" y="103454"/>
                </a:lnTo>
                <a:lnTo>
                  <a:pt x="298335" y="48996"/>
                </a:lnTo>
                <a:lnTo>
                  <a:pt x="298335" y="47180"/>
                </a:lnTo>
                <a:lnTo>
                  <a:pt x="298335" y="9080"/>
                </a:lnTo>
                <a:lnTo>
                  <a:pt x="300151" y="1816"/>
                </a:lnTo>
                <a:lnTo>
                  <a:pt x="298335" y="0"/>
                </a:lnTo>
                <a:lnTo>
                  <a:pt x="292887" y="1816"/>
                </a:lnTo>
                <a:lnTo>
                  <a:pt x="280149" y="5448"/>
                </a:lnTo>
                <a:lnTo>
                  <a:pt x="274688" y="5448"/>
                </a:lnTo>
                <a:lnTo>
                  <a:pt x="274688" y="10896"/>
                </a:lnTo>
                <a:lnTo>
                  <a:pt x="283794" y="10896"/>
                </a:lnTo>
                <a:lnTo>
                  <a:pt x="285610" y="9080"/>
                </a:lnTo>
                <a:lnTo>
                  <a:pt x="285610" y="47180"/>
                </a:lnTo>
                <a:lnTo>
                  <a:pt x="285610" y="58064"/>
                </a:lnTo>
                <a:lnTo>
                  <a:pt x="285610" y="101638"/>
                </a:lnTo>
                <a:lnTo>
                  <a:pt x="283794" y="103454"/>
                </a:lnTo>
                <a:lnTo>
                  <a:pt x="276517" y="108902"/>
                </a:lnTo>
                <a:lnTo>
                  <a:pt x="271056" y="110718"/>
                </a:lnTo>
                <a:lnTo>
                  <a:pt x="267423" y="110718"/>
                </a:lnTo>
                <a:lnTo>
                  <a:pt x="260743" y="108966"/>
                </a:lnTo>
                <a:lnTo>
                  <a:pt x="254914" y="103454"/>
                </a:lnTo>
                <a:lnTo>
                  <a:pt x="250799" y="93878"/>
                </a:lnTo>
                <a:lnTo>
                  <a:pt x="249224" y="79857"/>
                </a:lnTo>
                <a:lnTo>
                  <a:pt x="249224" y="68973"/>
                </a:lnTo>
                <a:lnTo>
                  <a:pt x="251053" y="61722"/>
                </a:lnTo>
                <a:lnTo>
                  <a:pt x="254685" y="58064"/>
                </a:lnTo>
                <a:lnTo>
                  <a:pt x="258330" y="50812"/>
                </a:lnTo>
                <a:lnTo>
                  <a:pt x="265595" y="48996"/>
                </a:lnTo>
                <a:lnTo>
                  <a:pt x="274688" y="48996"/>
                </a:lnTo>
                <a:lnTo>
                  <a:pt x="280149" y="52628"/>
                </a:lnTo>
                <a:lnTo>
                  <a:pt x="285610" y="58064"/>
                </a:lnTo>
                <a:lnTo>
                  <a:pt x="285610" y="47180"/>
                </a:lnTo>
                <a:lnTo>
                  <a:pt x="283794" y="47180"/>
                </a:lnTo>
                <a:lnTo>
                  <a:pt x="276517" y="43548"/>
                </a:lnTo>
                <a:lnTo>
                  <a:pt x="271056" y="43548"/>
                </a:lnTo>
                <a:lnTo>
                  <a:pt x="237401" y="66929"/>
                </a:lnTo>
                <a:lnTo>
                  <a:pt x="234657" y="83489"/>
                </a:lnTo>
                <a:lnTo>
                  <a:pt x="236651" y="97307"/>
                </a:lnTo>
                <a:lnTo>
                  <a:pt x="242392" y="108229"/>
                </a:lnTo>
                <a:lnTo>
                  <a:pt x="251561" y="115404"/>
                </a:lnTo>
                <a:lnTo>
                  <a:pt x="263779" y="117983"/>
                </a:lnTo>
                <a:lnTo>
                  <a:pt x="269240" y="117983"/>
                </a:lnTo>
                <a:lnTo>
                  <a:pt x="276517" y="116166"/>
                </a:lnTo>
                <a:lnTo>
                  <a:pt x="281965" y="110718"/>
                </a:lnTo>
                <a:lnTo>
                  <a:pt x="283794" y="108902"/>
                </a:lnTo>
                <a:lnTo>
                  <a:pt x="285610" y="108902"/>
                </a:lnTo>
                <a:lnTo>
                  <a:pt x="285610" y="107086"/>
                </a:lnTo>
                <a:lnTo>
                  <a:pt x="287426" y="108902"/>
                </a:lnTo>
                <a:lnTo>
                  <a:pt x="287426" y="112534"/>
                </a:lnTo>
                <a:lnTo>
                  <a:pt x="289242" y="117983"/>
                </a:lnTo>
                <a:lnTo>
                  <a:pt x="289242" y="119799"/>
                </a:lnTo>
                <a:lnTo>
                  <a:pt x="291058" y="119799"/>
                </a:lnTo>
                <a:lnTo>
                  <a:pt x="291058" y="117983"/>
                </a:lnTo>
                <a:lnTo>
                  <a:pt x="301980" y="112534"/>
                </a:lnTo>
                <a:lnTo>
                  <a:pt x="311073" y="112534"/>
                </a:lnTo>
                <a:lnTo>
                  <a:pt x="312889" y="110718"/>
                </a:lnTo>
                <a:lnTo>
                  <a:pt x="312889" y="108902"/>
                </a:lnTo>
                <a:close/>
              </a:path>
              <a:path w="529589" h="120014">
                <a:moveTo>
                  <a:pt x="391096" y="81673"/>
                </a:moveTo>
                <a:lnTo>
                  <a:pt x="389293" y="68072"/>
                </a:lnTo>
                <a:lnTo>
                  <a:pt x="383425" y="55816"/>
                </a:lnTo>
                <a:lnTo>
                  <a:pt x="376542" y="50088"/>
                </a:lnTo>
                <a:lnTo>
                  <a:pt x="376542" y="87122"/>
                </a:lnTo>
                <a:lnTo>
                  <a:pt x="374726" y="99517"/>
                </a:lnTo>
                <a:lnTo>
                  <a:pt x="370179" y="107315"/>
                </a:lnTo>
                <a:lnTo>
                  <a:pt x="364274" y="111379"/>
                </a:lnTo>
                <a:lnTo>
                  <a:pt x="358355" y="112534"/>
                </a:lnTo>
                <a:lnTo>
                  <a:pt x="347014" y="109220"/>
                </a:lnTo>
                <a:lnTo>
                  <a:pt x="339775" y="100965"/>
                </a:lnTo>
                <a:lnTo>
                  <a:pt x="335953" y="90322"/>
                </a:lnTo>
                <a:lnTo>
                  <a:pt x="334835" y="79857"/>
                </a:lnTo>
                <a:lnTo>
                  <a:pt x="335635" y="68910"/>
                </a:lnTo>
                <a:lnTo>
                  <a:pt x="338467" y="58978"/>
                </a:lnTo>
                <a:lnTo>
                  <a:pt x="344043" y="51777"/>
                </a:lnTo>
                <a:lnTo>
                  <a:pt x="353021" y="48996"/>
                </a:lnTo>
                <a:lnTo>
                  <a:pt x="362839" y="51638"/>
                </a:lnTo>
                <a:lnTo>
                  <a:pt x="370243" y="59220"/>
                </a:lnTo>
                <a:lnTo>
                  <a:pt x="374916" y="71221"/>
                </a:lnTo>
                <a:lnTo>
                  <a:pt x="376542" y="87122"/>
                </a:lnTo>
                <a:lnTo>
                  <a:pt x="376542" y="50088"/>
                </a:lnTo>
                <a:lnTo>
                  <a:pt x="375234" y="48996"/>
                </a:lnTo>
                <a:lnTo>
                  <a:pt x="372783" y="46964"/>
                </a:lnTo>
                <a:lnTo>
                  <a:pt x="356666" y="43548"/>
                </a:lnTo>
                <a:lnTo>
                  <a:pt x="348805" y="44513"/>
                </a:lnTo>
                <a:lnTo>
                  <a:pt x="320840" y="75666"/>
                </a:lnTo>
                <a:lnTo>
                  <a:pt x="320167" y="83489"/>
                </a:lnTo>
                <a:lnTo>
                  <a:pt x="322529" y="95770"/>
                </a:lnTo>
                <a:lnTo>
                  <a:pt x="329501" y="106857"/>
                </a:lnTo>
                <a:lnTo>
                  <a:pt x="340931" y="114884"/>
                </a:lnTo>
                <a:lnTo>
                  <a:pt x="356666" y="117983"/>
                </a:lnTo>
                <a:lnTo>
                  <a:pt x="365633" y="117983"/>
                </a:lnTo>
                <a:lnTo>
                  <a:pt x="374853" y="114350"/>
                </a:lnTo>
                <a:lnTo>
                  <a:pt x="376631" y="112534"/>
                </a:lnTo>
                <a:lnTo>
                  <a:pt x="380187" y="108902"/>
                </a:lnTo>
                <a:lnTo>
                  <a:pt x="384962" y="102857"/>
                </a:lnTo>
                <a:lnTo>
                  <a:pt x="388366" y="95973"/>
                </a:lnTo>
                <a:lnTo>
                  <a:pt x="390410" y="88734"/>
                </a:lnTo>
                <a:lnTo>
                  <a:pt x="391096" y="81673"/>
                </a:lnTo>
                <a:close/>
              </a:path>
              <a:path w="529589" h="120014">
                <a:moveTo>
                  <a:pt x="529323" y="112534"/>
                </a:moveTo>
                <a:lnTo>
                  <a:pt x="520357" y="110718"/>
                </a:lnTo>
                <a:lnTo>
                  <a:pt x="518414" y="110718"/>
                </a:lnTo>
                <a:lnTo>
                  <a:pt x="518414" y="70789"/>
                </a:lnTo>
                <a:lnTo>
                  <a:pt x="500227" y="43548"/>
                </a:lnTo>
                <a:lnTo>
                  <a:pt x="494182" y="44259"/>
                </a:lnTo>
                <a:lnTo>
                  <a:pt x="487286" y="46507"/>
                </a:lnTo>
                <a:lnTo>
                  <a:pt x="480072" y="50444"/>
                </a:lnTo>
                <a:lnTo>
                  <a:pt x="473062" y="56261"/>
                </a:lnTo>
                <a:lnTo>
                  <a:pt x="471131" y="58064"/>
                </a:lnTo>
                <a:lnTo>
                  <a:pt x="471131" y="56261"/>
                </a:lnTo>
                <a:lnTo>
                  <a:pt x="470281" y="52628"/>
                </a:lnTo>
                <a:lnTo>
                  <a:pt x="469430" y="48996"/>
                </a:lnTo>
                <a:lnTo>
                  <a:pt x="463854" y="43548"/>
                </a:lnTo>
                <a:lnTo>
                  <a:pt x="454875" y="43548"/>
                </a:lnTo>
                <a:lnTo>
                  <a:pt x="448030" y="44551"/>
                </a:lnTo>
                <a:lnTo>
                  <a:pt x="441413" y="47409"/>
                </a:lnTo>
                <a:lnTo>
                  <a:pt x="435165" y="51968"/>
                </a:lnTo>
                <a:lnTo>
                  <a:pt x="429412" y="58064"/>
                </a:lnTo>
                <a:lnTo>
                  <a:pt x="427469" y="59880"/>
                </a:lnTo>
                <a:lnTo>
                  <a:pt x="427469" y="47180"/>
                </a:lnTo>
                <a:lnTo>
                  <a:pt x="425780" y="45364"/>
                </a:lnTo>
                <a:lnTo>
                  <a:pt x="425780" y="43548"/>
                </a:lnTo>
                <a:lnTo>
                  <a:pt x="423837" y="43548"/>
                </a:lnTo>
                <a:lnTo>
                  <a:pt x="420204" y="45364"/>
                </a:lnTo>
                <a:lnTo>
                  <a:pt x="414870" y="47180"/>
                </a:lnTo>
                <a:lnTo>
                  <a:pt x="403948" y="48996"/>
                </a:lnTo>
                <a:lnTo>
                  <a:pt x="403948" y="52628"/>
                </a:lnTo>
                <a:lnTo>
                  <a:pt x="412927" y="54444"/>
                </a:lnTo>
                <a:lnTo>
                  <a:pt x="414870" y="54444"/>
                </a:lnTo>
                <a:lnTo>
                  <a:pt x="414870" y="110718"/>
                </a:lnTo>
                <a:lnTo>
                  <a:pt x="412927" y="110718"/>
                </a:lnTo>
                <a:lnTo>
                  <a:pt x="403948" y="112534"/>
                </a:lnTo>
                <a:lnTo>
                  <a:pt x="402005" y="112534"/>
                </a:lnTo>
                <a:lnTo>
                  <a:pt x="402005" y="116166"/>
                </a:lnTo>
                <a:lnTo>
                  <a:pt x="403948" y="117983"/>
                </a:lnTo>
                <a:lnTo>
                  <a:pt x="438391" y="117983"/>
                </a:lnTo>
                <a:lnTo>
                  <a:pt x="440334" y="116166"/>
                </a:lnTo>
                <a:lnTo>
                  <a:pt x="440334" y="112534"/>
                </a:lnTo>
                <a:lnTo>
                  <a:pt x="438391" y="112534"/>
                </a:lnTo>
                <a:lnTo>
                  <a:pt x="429412" y="110718"/>
                </a:lnTo>
                <a:lnTo>
                  <a:pt x="427469" y="110718"/>
                </a:lnTo>
                <a:lnTo>
                  <a:pt x="427469" y="65341"/>
                </a:lnTo>
                <a:lnTo>
                  <a:pt x="429412" y="63538"/>
                </a:lnTo>
                <a:lnTo>
                  <a:pt x="431114" y="61722"/>
                </a:lnTo>
                <a:lnTo>
                  <a:pt x="433565" y="59880"/>
                </a:lnTo>
                <a:lnTo>
                  <a:pt x="438391" y="56261"/>
                </a:lnTo>
                <a:lnTo>
                  <a:pt x="443966" y="52628"/>
                </a:lnTo>
                <a:lnTo>
                  <a:pt x="454875" y="52628"/>
                </a:lnTo>
                <a:lnTo>
                  <a:pt x="460209" y="56261"/>
                </a:lnTo>
                <a:lnTo>
                  <a:pt x="460209" y="110718"/>
                </a:lnTo>
                <a:lnTo>
                  <a:pt x="458520" y="110718"/>
                </a:lnTo>
                <a:lnTo>
                  <a:pt x="449300" y="112534"/>
                </a:lnTo>
                <a:lnTo>
                  <a:pt x="449300" y="117983"/>
                </a:lnTo>
                <a:lnTo>
                  <a:pt x="483984" y="117983"/>
                </a:lnTo>
                <a:lnTo>
                  <a:pt x="483984" y="112534"/>
                </a:lnTo>
                <a:lnTo>
                  <a:pt x="474764" y="110718"/>
                </a:lnTo>
                <a:lnTo>
                  <a:pt x="473062" y="110718"/>
                </a:lnTo>
                <a:lnTo>
                  <a:pt x="473062" y="63538"/>
                </a:lnTo>
                <a:lnTo>
                  <a:pt x="477443" y="58064"/>
                </a:lnTo>
                <a:lnTo>
                  <a:pt x="480339" y="54444"/>
                </a:lnTo>
                <a:lnTo>
                  <a:pt x="489318" y="52628"/>
                </a:lnTo>
                <a:lnTo>
                  <a:pt x="502170" y="52628"/>
                </a:lnTo>
                <a:lnTo>
                  <a:pt x="505802" y="56261"/>
                </a:lnTo>
                <a:lnTo>
                  <a:pt x="505802" y="110718"/>
                </a:lnTo>
                <a:lnTo>
                  <a:pt x="503859" y="110718"/>
                </a:lnTo>
                <a:lnTo>
                  <a:pt x="494893" y="112534"/>
                </a:lnTo>
                <a:lnTo>
                  <a:pt x="494893" y="117983"/>
                </a:lnTo>
                <a:lnTo>
                  <a:pt x="529323" y="117983"/>
                </a:lnTo>
                <a:lnTo>
                  <a:pt x="529323" y="112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5333158" y="3724061"/>
            <a:ext cx="1858010" cy="1688464"/>
            <a:chOff x="5333158" y="3724061"/>
            <a:chExt cx="1858010" cy="1688464"/>
          </a:xfrm>
        </p:grpSpPr>
        <p:sp>
          <p:nvSpPr>
            <p:cNvPr id="41" name="object 41"/>
            <p:cNvSpPr/>
            <p:nvPr/>
          </p:nvSpPr>
          <p:spPr>
            <a:xfrm>
              <a:off x="5565965" y="3936415"/>
              <a:ext cx="928369" cy="842644"/>
            </a:xfrm>
            <a:custGeom>
              <a:avLst/>
              <a:gdLst/>
              <a:ahLst/>
              <a:cxnLst/>
              <a:rect l="l" t="t" r="r" b="b"/>
              <a:pathLst>
                <a:path w="928370" h="842645">
                  <a:moveTo>
                    <a:pt x="927836" y="0"/>
                  </a:moveTo>
                  <a:lnTo>
                    <a:pt x="695032" y="0"/>
                  </a:lnTo>
                  <a:lnTo>
                    <a:pt x="463918" y="0"/>
                  </a:lnTo>
                  <a:lnTo>
                    <a:pt x="232803" y="0"/>
                  </a:lnTo>
                  <a:lnTo>
                    <a:pt x="0" y="0"/>
                  </a:lnTo>
                  <a:lnTo>
                    <a:pt x="0" y="210566"/>
                  </a:lnTo>
                  <a:lnTo>
                    <a:pt x="0" y="421132"/>
                  </a:lnTo>
                  <a:lnTo>
                    <a:pt x="0" y="631685"/>
                  </a:lnTo>
                  <a:lnTo>
                    <a:pt x="0" y="842225"/>
                  </a:lnTo>
                  <a:lnTo>
                    <a:pt x="232803" y="842225"/>
                  </a:lnTo>
                  <a:lnTo>
                    <a:pt x="463918" y="842225"/>
                  </a:lnTo>
                  <a:lnTo>
                    <a:pt x="695032" y="842225"/>
                  </a:lnTo>
                  <a:lnTo>
                    <a:pt x="927836" y="842225"/>
                  </a:lnTo>
                  <a:lnTo>
                    <a:pt x="927836" y="631685"/>
                  </a:lnTo>
                  <a:lnTo>
                    <a:pt x="927836" y="421132"/>
                  </a:lnTo>
                  <a:lnTo>
                    <a:pt x="927836" y="210566"/>
                  </a:lnTo>
                  <a:lnTo>
                    <a:pt x="92783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33158" y="3724061"/>
              <a:ext cx="1858010" cy="1686560"/>
            </a:xfrm>
            <a:custGeom>
              <a:avLst/>
              <a:gdLst/>
              <a:ahLst/>
              <a:cxnLst/>
              <a:rect l="l" t="t" r="r" b="b"/>
              <a:pathLst>
                <a:path w="1858009" h="1686560">
                  <a:moveTo>
                    <a:pt x="232809" y="0"/>
                  </a:moveTo>
                  <a:lnTo>
                    <a:pt x="232809" y="0"/>
                  </a:lnTo>
                  <a:lnTo>
                    <a:pt x="232809" y="1686260"/>
                  </a:lnTo>
                </a:path>
                <a:path w="1858009" h="1686560">
                  <a:moveTo>
                    <a:pt x="465619" y="0"/>
                  </a:moveTo>
                  <a:lnTo>
                    <a:pt x="465619" y="0"/>
                  </a:lnTo>
                  <a:lnTo>
                    <a:pt x="465619" y="1686260"/>
                  </a:lnTo>
                </a:path>
                <a:path w="1858009" h="1686560">
                  <a:moveTo>
                    <a:pt x="696731" y="0"/>
                  </a:moveTo>
                  <a:lnTo>
                    <a:pt x="696731" y="0"/>
                  </a:lnTo>
                  <a:lnTo>
                    <a:pt x="696731" y="1686260"/>
                  </a:lnTo>
                </a:path>
                <a:path w="1858009" h="1686560">
                  <a:moveTo>
                    <a:pt x="927843" y="0"/>
                  </a:moveTo>
                  <a:lnTo>
                    <a:pt x="927843" y="0"/>
                  </a:lnTo>
                  <a:lnTo>
                    <a:pt x="927843" y="1686260"/>
                  </a:lnTo>
                </a:path>
                <a:path w="1858009" h="1686560">
                  <a:moveTo>
                    <a:pt x="1160653" y="0"/>
                  </a:moveTo>
                  <a:lnTo>
                    <a:pt x="1160653" y="0"/>
                  </a:lnTo>
                  <a:lnTo>
                    <a:pt x="1160653" y="1686260"/>
                  </a:lnTo>
                </a:path>
                <a:path w="1858009" h="1686560">
                  <a:moveTo>
                    <a:pt x="1391765" y="0"/>
                  </a:moveTo>
                  <a:lnTo>
                    <a:pt x="1391765" y="0"/>
                  </a:lnTo>
                  <a:lnTo>
                    <a:pt x="1391765" y="1686260"/>
                  </a:lnTo>
                </a:path>
                <a:path w="1858009" h="1686560">
                  <a:moveTo>
                    <a:pt x="1624575" y="0"/>
                  </a:moveTo>
                  <a:lnTo>
                    <a:pt x="1624575" y="0"/>
                  </a:lnTo>
                  <a:lnTo>
                    <a:pt x="1624575" y="1686260"/>
                  </a:lnTo>
                </a:path>
                <a:path w="1858009" h="1686560">
                  <a:moveTo>
                    <a:pt x="0" y="212352"/>
                  </a:moveTo>
                  <a:lnTo>
                    <a:pt x="0" y="212352"/>
                  </a:lnTo>
                  <a:lnTo>
                    <a:pt x="1857385" y="212352"/>
                  </a:lnTo>
                </a:path>
                <a:path w="1858009" h="1686560">
                  <a:moveTo>
                    <a:pt x="0" y="422914"/>
                  </a:moveTo>
                  <a:lnTo>
                    <a:pt x="0" y="422914"/>
                  </a:lnTo>
                  <a:lnTo>
                    <a:pt x="1857385" y="422914"/>
                  </a:lnTo>
                </a:path>
                <a:path w="1858009" h="1686560">
                  <a:moveTo>
                    <a:pt x="0" y="633475"/>
                  </a:moveTo>
                  <a:lnTo>
                    <a:pt x="0" y="633475"/>
                  </a:lnTo>
                  <a:lnTo>
                    <a:pt x="1857385" y="633475"/>
                  </a:lnTo>
                </a:path>
                <a:path w="1858009" h="1686560">
                  <a:moveTo>
                    <a:pt x="0" y="844037"/>
                  </a:moveTo>
                  <a:lnTo>
                    <a:pt x="0" y="844037"/>
                  </a:lnTo>
                  <a:lnTo>
                    <a:pt x="1857385" y="844037"/>
                  </a:lnTo>
                </a:path>
                <a:path w="1858009" h="1686560">
                  <a:moveTo>
                    <a:pt x="0" y="1054575"/>
                  </a:moveTo>
                  <a:lnTo>
                    <a:pt x="0" y="1054575"/>
                  </a:lnTo>
                  <a:lnTo>
                    <a:pt x="1857385" y="1054575"/>
                  </a:lnTo>
                </a:path>
                <a:path w="1858009" h="1686560">
                  <a:moveTo>
                    <a:pt x="0" y="1265137"/>
                  </a:moveTo>
                  <a:lnTo>
                    <a:pt x="0" y="1265137"/>
                  </a:lnTo>
                  <a:lnTo>
                    <a:pt x="1857385" y="1265137"/>
                  </a:lnTo>
                </a:path>
                <a:path w="1858009" h="1686560">
                  <a:moveTo>
                    <a:pt x="0" y="1475699"/>
                  </a:moveTo>
                  <a:lnTo>
                    <a:pt x="0" y="1475699"/>
                  </a:lnTo>
                  <a:lnTo>
                    <a:pt x="1857385" y="1475699"/>
                  </a:lnTo>
                </a:path>
                <a:path w="1858009" h="1686560">
                  <a:moveTo>
                    <a:pt x="1940" y="0"/>
                  </a:moveTo>
                  <a:lnTo>
                    <a:pt x="1940" y="0"/>
                  </a:lnTo>
                  <a:lnTo>
                    <a:pt x="1940" y="1686260"/>
                  </a:lnTo>
                </a:path>
                <a:path w="1858009" h="1686560">
                  <a:moveTo>
                    <a:pt x="1855687" y="0"/>
                  </a:moveTo>
                  <a:lnTo>
                    <a:pt x="1855687" y="0"/>
                  </a:lnTo>
                  <a:lnTo>
                    <a:pt x="1855687" y="1686260"/>
                  </a:lnTo>
                </a:path>
                <a:path w="1858009" h="1686560">
                  <a:moveTo>
                    <a:pt x="0" y="1814"/>
                  </a:moveTo>
                  <a:lnTo>
                    <a:pt x="0" y="1814"/>
                  </a:lnTo>
                  <a:lnTo>
                    <a:pt x="1857384" y="1814"/>
                  </a:lnTo>
                </a:path>
                <a:path w="1858009" h="1686560">
                  <a:moveTo>
                    <a:pt x="0" y="1686260"/>
                  </a:moveTo>
                  <a:lnTo>
                    <a:pt x="0" y="1686260"/>
                  </a:lnTo>
                  <a:lnTo>
                    <a:pt x="1857385" y="1686260"/>
                  </a:lnTo>
                </a:path>
              </a:pathLst>
            </a:custGeom>
            <a:ln w="3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65967" y="3932784"/>
              <a:ext cx="931544" cy="846455"/>
            </a:xfrm>
            <a:custGeom>
              <a:avLst/>
              <a:gdLst/>
              <a:ahLst/>
              <a:cxnLst/>
              <a:rect l="l" t="t" r="r" b="b"/>
              <a:pathLst>
                <a:path w="931545" h="846454">
                  <a:moveTo>
                    <a:pt x="0" y="0"/>
                  </a:moveTo>
                  <a:lnTo>
                    <a:pt x="931481" y="0"/>
                  </a:lnTo>
                  <a:lnTo>
                    <a:pt x="931481" y="845852"/>
                  </a:lnTo>
                  <a:lnTo>
                    <a:pt x="0" y="845852"/>
                  </a:lnTo>
                  <a:lnTo>
                    <a:pt x="0" y="0"/>
                  </a:lnTo>
                  <a:close/>
                </a:path>
              </a:pathLst>
            </a:custGeom>
            <a:ln w="1090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98777" y="4139717"/>
              <a:ext cx="459105" cy="424815"/>
            </a:xfrm>
            <a:custGeom>
              <a:avLst/>
              <a:gdLst/>
              <a:ahLst/>
              <a:cxnLst/>
              <a:rect l="l" t="t" r="r" b="b"/>
              <a:pathLst>
                <a:path w="459104" h="424814">
                  <a:moveTo>
                    <a:pt x="0" y="0"/>
                  </a:moveTo>
                  <a:lnTo>
                    <a:pt x="458586" y="0"/>
                  </a:lnTo>
                  <a:lnTo>
                    <a:pt x="458586" y="424752"/>
                  </a:lnTo>
                  <a:lnTo>
                    <a:pt x="0" y="424752"/>
                  </a:lnTo>
                  <a:lnTo>
                    <a:pt x="0" y="0"/>
                  </a:lnTo>
                  <a:close/>
                </a:path>
              </a:pathLst>
            </a:custGeom>
            <a:ln w="10902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00717" y="4362981"/>
              <a:ext cx="231140" cy="201930"/>
            </a:xfrm>
            <a:custGeom>
              <a:avLst/>
              <a:gdLst/>
              <a:ahLst/>
              <a:cxnLst/>
              <a:rect l="l" t="t" r="r" b="b"/>
              <a:pathLst>
                <a:path w="231139" h="201929">
                  <a:moveTo>
                    <a:pt x="0" y="0"/>
                  </a:moveTo>
                  <a:lnTo>
                    <a:pt x="231112" y="0"/>
                  </a:lnTo>
                  <a:lnTo>
                    <a:pt x="231112" y="201489"/>
                  </a:lnTo>
                  <a:lnTo>
                    <a:pt x="0" y="201489"/>
                  </a:lnTo>
                  <a:lnTo>
                    <a:pt x="0" y="0"/>
                  </a:lnTo>
                  <a:close/>
                </a:path>
              </a:pathLst>
            </a:custGeom>
            <a:ln w="726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5609619" y="5568237"/>
            <a:ext cx="151083" cy="1524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0732" y="5568237"/>
            <a:ext cx="1071409" cy="1524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7527147" y="3724061"/>
            <a:ext cx="1859280" cy="1688464"/>
            <a:chOff x="7527147" y="3724061"/>
            <a:chExt cx="1859280" cy="1688464"/>
          </a:xfrm>
        </p:grpSpPr>
        <p:sp>
          <p:nvSpPr>
            <p:cNvPr id="49" name="object 49"/>
            <p:cNvSpPr/>
            <p:nvPr/>
          </p:nvSpPr>
          <p:spPr>
            <a:xfrm>
              <a:off x="8225816" y="3725887"/>
              <a:ext cx="231140" cy="631825"/>
            </a:xfrm>
            <a:custGeom>
              <a:avLst/>
              <a:gdLst/>
              <a:ahLst/>
              <a:cxnLst/>
              <a:rect l="l" t="t" r="r" b="b"/>
              <a:pathLst>
                <a:path w="231140" h="631825">
                  <a:moveTo>
                    <a:pt x="230860" y="0"/>
                  </a:moveTo>
                  <a:lnTo>
                    <a:pt x="0" y="0"/>
                  </a:lnTo>
                  <a:lnTo>
                    <a:pt x="0" y="210527"/>
                  </a:lnTo>
                  <a:lnTo>
                    <a:pt x="0" y="421093"/>
                  </a:lnTo>
                  <a:lnTo>
                    <a:pt x="0" y="631659"/>
                  </a:lnTo>
                  <a:lnTo>
                    <a:pt x="230860" y="631659"/>
                  </a:lnTo>
                  <a:lnTo>
                    <a:pt x="230860" y="421093"/>
                  </a:lnTo>
                  <a:lnTo>
                    <a:pt x="230860" y="210527"/>
                  </a:lnTo>
                  <a:lnTo>
                    <a:pt x="23086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28840" y="4357547"/>
              <a:ext cx="697230" cy="210820"/>
            </a:xfrm>
            <a:custGeom>
              <a:avLst/>
              <a:gdLst/>
              <a:ahLst/>
              <a:cxnLst/>
              <a:rect l="l" t="t" r="r" b="b"/>
              <a:pathLst>
                <a:path w="697229" h="210820">
                  <a:moveTo>
                    <a:pt x="696976" y="0"/>
                  </a:moveTo>
                  <a:lnTo>
                    <a:pt x="463918" y="0"/>
                  </a:lnTo>
                  <a:lnTo>
                    <a:pt x="231114" y="0"/>
                  </a:lnTo>
                  <a:lnTo>
                    <a:pt x="0" y="0"/>
                  </a:lnTo>
                  <a:lnTo>
                    <a:pt x="0" y="210553"/>
                  </a:lnTo>
                  <a:lnTo>
                    <a:pt x="231114" y="210553"/>
                  </a:lnTo>
                  <a:lnTo>
                    <a:pt x="463918" y="210553"/>
                  </a:lnTo>
                  <a:lnTo>
                    <a:pt x="696976" y="210553"/>
                  </a:lnTo>
                  <a:lnTo>
                    <a:pt x="69697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25819" y="4357537"/>
              <a:ext cx="231140" cy="210820"/>
            </a:xfrm>
            <a:custGeom>
              <a:avLst/>
              <a:gdLst/>
              <a:ahLst/>
              <a:cxnLst/>
              <a:rect l="l" t="t" r="r" b="b"/>
              <a:pathLst>
                <a:path w="231140" h="210820">
                  <a:moveTo>
                    <a:pt x="230869" y="0"/>
                  </a:moveTo>
                  <a:lnTo>
                    <a:pt x="0" y="0"/>
                  </a:lnTo>
                  <a:lnTo>
                    <a:pt x="0" y="210561"/>
                  </a:lnTo>
                  <a:lnTo>
                    <a:pt x="230869" y="210561"/>
                  </a:lnTo>
                  <a:lnTo>
                    <a:pt x="230869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6676" y="4357547"/>
              <a:ext cx="928369" cy="210820"/>
            </a:xfrm>
            <a:custGeom>
              <a:avLst/>
              <a:gdLst/>
              <a:ahLst/>
              <a:cxnLst/>
              <a:rect l="l" t="t" r="r" b="b"/>
              <a:pathLst>
                <a:path w="928370" h="210820">
                  <a:moveTo>
                    <a:pt x="927849" y="0"/>
                  </a:moveTo>
                  <a:lnTo>
                    <a:pt x="696734" y="0"/>
                  </a:lnTo>
                  <a:lnTo>
                    <a:pt x="463931" y="0"/>
                  </a:lnTo>
                  <a:lnTo>
                    <a:pt x="232816" y="0"/>
                  </a:lnTo>
                  <a:lnTo>
                    <a:pt x="0" y="0"/>
                  </a:lnTo>
                  <a:lnTo>
                    <a:pt x="0" y="210553"/>
                  </a:lnTo>
                  <a:lnTo>
                    <a:pt x="232816" y="210553"/>
                  </a:lnTo>
                  <a:lnTo>
                    <a:pt x="463931" y="210553"/>
                  </a:lnTo>
                  <a:lnTo>
                    <a:pt x="696734" y="210553"/>
                  </a:lnTo>
                  <a:lnTo>
                    <a:pt x="927849" y="210553"/>
                  </a:lnTo>
                  <a:lnTo>
                    <a:pt x="92784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225816" y="4568100"/>
              <a:ext cx="231140" cy="842644"/>
            </a:xfrm>
            <a:custGeom>
              <a:avLst/>
              <a:gdLst/>
              <a:ahLst/>
              <a:cxnLst/>
              <a:rect l="l" t="t" r="r" b="b"/>
              <a:pathLst>
                <a:path w="231140" h="842645">
                  <a:moveTo>
                    <a:pt x="230860" y="0"/>
                  </a:moveTo>
                  <a:lnTo>
                    <a:pt x="0" y="0"/>
                  </a:lnTo>
                  <a:lnTo>
                    <a:pt x="0" y="210540"/>
                  </a:lnTo>
                  <a:lnTo>
                    <a:pt x="0" y="421106"/>
                  </a:lnTo>
                  <a:lnTo>
                    <a:pt x="0" y="631659"/>
                  </a:lnTo>
                  <a:lnTo>
                    <a:pt x="0" y="842225"/>
                  </a:lnTo>
                  <a:lnTo>
                    <a:pt x="230860" y="842225"/>
                  </a:lnTo>
                  <a:lnTo>
                    <a:pt x="230860" y="631659"/>
                  </a:lnTo>
                  <a:lnTo>
                    <a:pt x="230860" y="421106"/>
                  </a:lnTo>
                  <a:lnTo>
                    <a:pt x="230860" y="210540"/>
                  </a:lnTo>
                  <a:lnTo>
                    <a:pt x="23086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27147" y="3724061"/>
              <a:ext cx="1859280" cy="1688464"/>
            </a:xfrm>
            <a:custGeom>
              <a:avLst/>
              <a:gdLst/>
              <a:ahLst/>
              <a:cxnLst/>
              <a:rect l="l" t="t" r="r" b="b"/>
              <a:pathLst>
                <a:path w="1859279" h="1688464">
                  <a:moveTo>
                    <a:pt x="232809" y="0"/>
                  </a:moveTo>
                  <a:lnTo>
                    <a:pt x="232809" y="0"/>
                  </a:lnTo>
                  <a:lnTo>
                    <a:pt x="232809" y="1688075"/>
                  </a:lnTo>
                </a:path>
                <a:path w="1859279" h="1688464">
                  <a:moveTo>
                    <a:pt x="465619" y="0"/>
                  </a:moveTo>
                  <a:lnTo>
                    <a:pt x="465619" y="0"/>
                  </a:lnTo>
                  <a:lnTo>
                    <a:pt x="465619" y="1688075"/>
                  </a:lnTo>
                </a:path>
                <a:path w="1859279" h="1688464">
                  <a:moveTo>
                    <a:pt x="698671" y="0"/>
                  </a:moveTo>
                  <a:lnTo>
                    <a:pt x="698671" y="0"/>
                  </a:lnTo>
                  <a:lnTo>
                    <a:pt x="698671" y="1688075"/>
                  </a:lnTo>
                </a:path>
                <a:path w="1859279" h="1688464">
                  <a:moveTo>
                    <a:pt x="929541" y="0"/>
                  </a:moveTo>
                  <a:lnTo>
                    <a:pt x="929541" y="0"/>
                  </a:lnTo>
                  <a:lnTo>
                    <a:pt x="929541" y="1688075"/>
                  </a:lnTo>
                </a:path>
                <a:path w="1859279" h="1688464">
                  <a:moveTo>
                    <a:pt x="1162350" y="0"/>
                  </a:moveTo>
                  <a:lnTo>
                    <a:pt x="1162350" y="0"/>
                  </a:lnTo>
                  <a:lnTo>
                    <a:pt x="1162351" y="1688075"/>
                  </a:lnTo>
                </a:path>
                <a:path w="1859279" h="1688464">
                  <a:moveTo>
                    <a:pt x="1393463" y="0"/>
                  </a:moveTo>
                  <a:lnTo>
                    <a:pt x="1393463" y="0"/>
                  </a:lnTo>
                  <a:lnTo>
                    <a:pt x="1393463" y="1688075"/>
                  </a:lnTo>
                </a:path>
                <a:path w="1859279" h="1688464">
                  <a:moveTo>
                    <a:pt x="1626272" y="0"/>
                  </a:moveTo>
                  <a:lnTo>
                    <a:pt x="1626272" y="0"/>
                  </a:lnTo>
                  <a:lnTo>
                    <a:pt x="1626272" y="1688075"/>
                  </a:lnTo>
                </a:path>
                <a:path w="1859279" h="1688464">
                  <a:moveTo>
                    <a:pt x="0" y="212352"/>
                  </a:moveTo>
                  <a:lnTo>
                    <a:pt x="0" y="212352"/>
                  </a:lnTo>
                  <a:lnTo>
                    <a:pt x="1859082" y="212352"/>
                  </a:lnTo>
                </a:path>
                <a:path w="1859279" h="1688464">
                  <a:moveTo>
                    <a:pt x="0" y="422914"/>
                  </a:moveTo>
                  <a:lnTo>
                    <a:pt x="0" y="422914"/>
                  </a:lnTo>
                  <a:lnTo>
                    <a:pt x="1859082" y="422914"/>
                  </a:lnTo>
                </a:path>
                <a:path w="1859279" h="1688464">
                  <a:moveTo>
                    <a:pt x="0" y="633475"/>
                  </a:moveTo>
                  <a:lnTo>
                    <a:pt x="0" y="633475"/>
                  </a:lnTo>
                  <a:lnTo>
                    <a:pt x="1859082" y="633475"/>
                  </a:lnTo>
                </a:path>
                <a:path w="1859279" h="1688464">
                  <a:moveTo>
                    <a:pt x="0" y="844037"/>
                  </a:moveTo>
                  <a:lnTo>
                    <a:pt x="0" y="844037"/>
                  </a:lnTo>
                  <a:lnTo>
                    <a:pt x="1859082" y="844037"/>
                  </a:lnTo>
                </a:path>
                <a:path w="1859279" h="1688464">
                  <a:moveTo>
                    <a:pt x="0" y="1054575"/>
                  </a:moveTo>
                  <a:lnTo>
                    <a:pt x="0" y="1054575"/>
                  </a:lnTo>
                  <a:lnTo>
                    <a:pt x="1859082" y="1054575"/>
                  </a:lnTo>
                </a:path>
                <a:path w="1859279" h="1688464">
                  <a:moveTo>
                    <a:pt x="0" y="1265137"/>
                  </a:moveTo>
                  <a:lnTo>
                    <a:pt x="0" y="1265137"/>
                  </a:lnTo>
                  <a:lnTo>
                    <a:pt x="1859082" y="1265137"/>
                  </a:lnTo>
                </a:path>
                <a:path w="1859279" h="1688464">
                  <a:moveTo>
                    <a:pt x="0" y="1475699"/>
                  </a:moveTo>
                  <a:lnTo>
                    <a:pt x="0" y="1475699"/>
                  </a:lnTo>
                  <a:lnTo>
                    <a:pt x="1859082" y="1475699"/>
                  </a:lnTo>
                </a:path>
                <a:path w="1859279" h="1688464">
                  <a:moveTo>
                    <a:pt x="1697" y="0"/>
                  </a:moveTo>
                  <a:lnTo>
                    <a:pt x="1697" y="0"/>
                  </a:lnTo>
                  <a:lnTo>
                    <a:pt x="1697" y="1688075"/>
                  </a:lnTo>
                </a:path>
                <a:path w="1859279" h="1688464">
                  <a:moveTo>
                    <a:pt x="1857384" y="0"/>
                  </a:moveTo>
                  <a:lnTo>
                    <a:pt x="1857384" y="0"/>
                  </a:lnTo>
                  <a:lnTo>
                    <a:pt x="1857385" y="1688075"/>
                  </a:lnTo>
                </a:path>
                <a:path w="1859279" h="1688464">
                  <a:moveTo>
                    <a:pt x="0" y="1814"/>
                  </a:moveTo>
                  <a:lnTo>
                    <a:pt x="0" y="1814"/>
                  </a:lnTo>
                  <a:lnTo>
                    <a:pt x="1859082" y="1814"/>
                  </a:lnTo>
                </a:path>
                <a:path w="1859279" h="1688464">
                  <a:moveTo>
                    <a:pt x="0" y="1686260"/>
                  </a:moveTo>
                  <a:lnTo>
                    <a:pt x="0" y="1686260"/>
                  </a:lnTo>
                  <a:lnTo>
                    <a:pt x="1859082" y="1686260"/>
                  </a:lnTo>
                </a:path>
              </a:pathLst>
            </a:custGeom>
            <a:ln w="3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20241" y="4362981"/>
              <a:ext cx="233045" cy="201930"/>
            </a:xfrm>
            <a:custGeom>
              <a:avLst/>
              <a:gdLst/>
              <a:ahLst/>
              <a:cxnLst/>
              <a:rect l="l" t="t" r="r" b="b"/>
              <a:pathLst>
                <a:path w="233045" h="201929">
                  <a:moveTo>
                    <a:pt x="0" y="0"/>
                  </a:moveTo>
                  <a:lnTo>
                    <a:pt x="232809" y="0"/>
                  </a:lnTo>
                  <a:lnTo>
                    <a:pt x="232809" y="201489"/>
                  </a:lnTo>
                  <a:lnTo>
                    <a:pt x="0" y="201489"/>
                  </a:lnTo>
                  <a:lnTo>
                    <a:pt x="0" y="0"/>
                  </a:lnTo>
                  <a:close/>
                </a:path>
              </a:pathLst>
            </a:custGeom>
            <a:ln w="726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8003679" y="5568237"/>
            <a:ext cx="169271" cy="1579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58557" y="5570052"/>
            <a:ext cx="318173" cy="1179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29598" y="5568237"/>
            <a:ext cx="280099" cy="1524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5021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稀疏注意</a:t>
            </a:r>
            <a:r>
              <a:rPr u="none" spc="-5" dirty="0">
                <a:latin typeface="微软雅黑"/>
                <a:cs typeface="微软雅黑"/>
              </a:rPr>
              <a:t>力</a:t>
            </a:r>
            <a:r>
              <a:rPr u="none" dirty="0">
                <a:latin typeface="微软雅黑"/>
                <a:cs typeface="微软雅黑"/>
              </a:rPr>
              <a:t>（基于位置）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1321" y="1064491"/>
            <a:ext cx="1467485" cy="1333500"/>
            <a:chOff x="681321" y="1064491"/>
            <a:chExt cx="1467485" cy="1333500"/>
          </a:xfrm>
        </p:grpSpPr>
        <p:sp>
          <p:nvSpPr>
            <p:cNvPr id="4" name="object 4"/>
            <p:cNvSpPr/>
            <p:nvPr/>
          </p:nvSpPr>
          <p:spPr>
            <a:xfrm>
              <a:off x="682764" y="1065936"/>
              <a:ext cx="1464310" cy="1330325"/>
            </a:xfrm>
            <a:custGeom>
              <a:avLst/>
              <a:gdLst/>
              <a:ahLst/>
              <a:cxnLst/>
              <a:rect l="l" t="t" r="r" b="b"/>
              <a:pathLst>
                <a:path w="1464310" h="1330325">
                  <a:moveTo>
                    <a:pt x="1463979" y="997559"/>
                  </a:moveTo>
                  <a:lnTo>
                    <a:pt x="1280807" y="997559"/>
                  </a:lnTo>
                  <a:lnTo>
                    <a:pt x="1280807" y="830567"/>
                  </a:lnTo>
                  <a:lnTo>
                    <a:pt x="1097622" y="830567"/>
                  </a:lnTo>
                  <a:lnTo>
                    <a:pt x="1097622" y="665035"/>
                  </a:lnTo>
                  <a:lnTo>
                    <a:pt x="914463" y="665035"/>
                  </a:lnTo>
                  <a:lnTo>
                    <a:pt x="914463" y="498068"/>
                  </a:lnTo>
                  <a:lnTo>
                    <a:pt x="731278" y="498068"/>
                  </a:lnTo>
                  <a:lnTo>
                    <a:pt x="731278" y="332524"/>
                  </a:lnTo>
                  <a:lnTo>
                    <a:pt x="549541" y="332524"/>
                  </a:lnTo>
                  <a:lnTo>
                    <a:pt x="549541" y="166979"/>
                  </a:lnTo>
                  <a:lnTo>
                    <a:pt x="366356" y="166979"/>
                  </a:lnTo>
                  <a:lnTo>
                    <a:pt x="366356" y="0"/>
                  </a:lnTo>
                  <a:lnTo>
                    <a:pt x="183172" y="0"/>
                  </a:lnTo>
                  <a:lnTo>
                    <a:pt x="0" y="0"/>
                  </a:lnTo>
                  <a:lnTo>
                    <a:pt x="0" y="166979"/>
                  </a:lnTo>
                  <a:lnTo>
                    <a:pt x="0" y="332524"/>
                  </a:lnTo>
                  <a:lnTo>
                    <a:pt x="183172" y="332524"/>
                  </a:lnTo>
                  <a:lnTo>
                    <a:pt x="183172" y="498068"/>
                  </a:lnTo>
                  <a:lnTo>
                    <a:pt x="366356" y="498068"/>
                  </a:lnTo>
                  <a:lnTo>
                    <a:pt x="366356" y="665035"/>
                  </a:lnTo>
                  <a:lnTo>
                    <a:pt x="549541" y="665035"/>
                  </a:lnTo>
                  <a:lnTo>
                    <a:pt x="549541" y="830567"/>
                  </a:lnTo>
                  <a:lnTo>
                    <a:pt x="731278" y="830567"/>
                  </a:lnTo>
                  <a:lnTo>
                    <a:pt x="731278" y="997559"/>
                  </a:lnTo>
                  <a:lnTo>
                    <a:pt x="914463" y="997559"/>
                  </a:lnTo>
                  <a:lnTo>
                    <a:pt x="914463" y="1163091"/>
                  </a:lnTo>
                  <a:lnTo>
                    <a:pt x="1097622" y="1163091"/>
                  </a:lnTo>
                  <a:lnTo>
                    <a:pt x="1097622" y="1330058"/>
                  </a:lnTo>
                  <a:lnTo>
                    <a:pt x="1280807" y="1330058"/>
                  </a:lnTo>
                  <a:lnTo>
                    <a:pt x="1463979" y="1330058"/>
                  </a:lnTo>
                  <a:lnTo>
                    <a:pt x="1463979" y="1163091"/>
                  </a:lnTo>
                  <a:lnTo>
                    <a:pt x="1463979" y="997559"/>
                  </a:lnTo>
                  <a:close/>
                </a:path>
              </a:pathLst>
            </a:custGeom>
            <a:solidFill>
              <a:srgbClr val="DD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321" y="1064491"/>
              <a:ext cx="1467485" cy="1333500"/>
            </a:xfrm>
            <a:custGeom>
              <a:avLst/>
              <a:gdLst/>
              <a:ahLst/>
              <a:cxnLst/>
              <a:rect l="l" t="t" r="r" b="b"/>
              <a:pathLst>
                <a:path w="1467485" h="1333500">
                  <a:moveTo>
                    <a:pt x="184625" y="0"/>
                  </a:moveTo>
                  <a:lnTo>
                    <a:pt x="184625" y="0"/>
                  </a:lnTo>
                  <a:lnTo>
                    <a:pt x="184625" y="1332936"/>
                  </a:lnTo>
                </a:path>
                <a:path w="1467485" h="1333500">
                  <a:moveTo>
                    <a:pt x="367806" y="0"/>
                  </a:moveTo>
                  <a:lnTo>
                    <a:pt x="367806" y="0"/>
                  </a:lnTo>
                  <a:lnTo>
                    <a:pt x="367806" y="1332936"/>
                  </a:lnTo>
                </a:path>
                <a:path w="1467485" h="1333500">
                  <a:moveTo>
                    <a:pt x="550988" y="0"/>
                  </a:moveTo>
                  <a:lnTo>
                    <a:pt x="550988" y="0"/>
                  </a:lnTo>
                  <a:lnTo>
                    <a:pt x="550988" y="1332936"/>
                  </a:lnTo>
                </a:path>
                <a:path w="1467485" h="1333500">
                  <a:moveTo>
                    <a:pt x="732727" y="0"/>
                  </a:moveTo>
                  <a:lnTo>
                    <a:pt x="732727" y="0"/>
                  </a:lnTo>
                  <a:lnTo>
                    <a:pt x="732727" y="1332936"/>
                  </a:lnTo>
                </a:path>
                <a:path w="1467485" h="1333500">
                  <a:moveTo>
                    <a:pt x="915908" y="0"/>
                  </a:moveTo>
                  <a:lnTo>
                    <a:pt x="915908" y="0"/>
                  </a:lnTo>
                  <a:lnTo>
                    <a:pt x="915908" y="1332936"/>
                  </a:lnTo>
                </a:path>
                <a:path w="1467485" h="1333500">
                  <a:moveTo>
                    <a:pt x="1099070" y="0"/>
                  </a:moveTo>
                  <a:lnTo>
                    <a:pt x="1099070" y="0"/>
                  </a:lnTo>
                  <a:lnTo>
                    <a:pt x="1099070" y="1332936"/>
                  </a:lnTo>
                </a:path>
                <a:path w="1467485" h="1333500">
                  <a:moveTo>
                    <a:pt x="1282252" y="0"/>
                  </a:moveTo>
                  <a:lnTo>
                    <a:pt x="1282252" y="0"/>
                  </a:lnTo>
                  <a:lnTo>
                    <a:pt x="1282252" y="1332936"/>
                  </a:lnTo>
                </a:path>
                <a:path w="1467485" h="1333500">
                  <a:moveTo>
                    <a:pt x="0" y="168420"/>
                  </a:moveTo>
                  <a:lnTo>
                    <a:pt x="0" y="168420"/>
                  </a:lnTo>
                  <a:lnTo>
                    <a:pt x="1466875" y="168420"/>
                  </a:lnTo>
                </a:path>
                <a:path w="1467485" h="1333500">
                  <a:moveTo>
                    <a:pt x="0" y="333963"/>
                  </a:moveTo>
                  <a:lnTo>
                    <a:pt x="0" y="333963"/>
                  </a:lnTo>
                  <a:lnTo>
                    <a:pt x="1466875" y="333963"/>
                  </a:lnTo>
                </a:path>
                <a:path w="1467485" h="1333500">
                  <a:moveTo>
                    <a:pt x="0" y="499505"/>
                  </a:moveTo>
                  <a:lnTo>
                    <a:pt x="0" y="499505"/>
                  </a:lnTo>
                  <a:lnTo>
                    <a:pt x="1466875" y="499505"/>
                  </a:lnTo>
                </a:path>
                <a:path w="1467485" h="1333500">
                  <a:moveTo>
                    <a:pt x="0" y="666468"/>
                  </a:moveTo>
                  <a:lnTo>
                    <a:pt x="0" y="666468"/>
                  </a:lnTo>
                  <a:lnTo>
                    <a:pt x="1466875" y="666468"/>
                  </a:lnTo>
                </a:path>
                <a:path w="1467485" h="1333500">
                  <a:moveTo>
                    <a:pt x="0" y="832011"/>
                  </a:moveTo>
                  <a:lnTo>
                    <a:pt x="0" y="832011"/>
                  </a:lnTo>
                  <a:lnTo>
                    <a:pt x="1466875" y="832011"/>
                  </a:lnTo>
                </a:path>
                <a:path w="1467485" h="1333500">
                  <a:moveTo>
                    <a:pt x="0" y="998992"/>
                  </a:moveTo>
                  <a:lnTo>
                    <a:pt x="0" y="998992"/>
                  </a:lnTo>
                  <a:lnTo>
                    <a:pt x="1466875" y="998992"/>
                  </a:lnTo>
                </a:path>
                <a:path w="1467485" h="1333500">
                  <a:moveTo>
                    <a:pt x="0" y="1164535"/>
                  </a:moveTo>
                  <a:lnTo>
                    <a:pt x="0" y="1164535"/>
                  </a:lnTo>
                  <a:lnTo>
                    <a:pt x="1466875" y="1164535"/>
                  </a:lnTo>
                </a:path>
                <a:path w="1467485" h="1333500">
                  <a:moveTo>
                    <a:pt x="1443" y="0"/>
                  </a:moveTo>
                  <a:lnTo>
                    <a:pt x="1443" y="0"/>
                  </a:lnTo>
                  <a:lnTo>
                    <a:pt x="1444" y="1332936"/>
                  </a:lnTo>
                </a:path>
                <a:path w="1467485" h="1333500">
                  <a:moveTo>
                    <a:pt x="1465433" y="0"/>
                  </a:moveTo>
                  <a:lnTo>
                    <a:pt x="1465433" y="0"/>
                  </a:lnTo>
                  <a:lnTo>
                    <a:pt x="1465433" y="1332936"/>
                  </a:lnTo>
                </a:path>
                <a:path w="1467485" h="1333500">
                  <a:moveTo>
                    <a:pt x="0" y="1439"/>
                  </a:moveTo>
                  <a:lnTo>
                    <a:pt x="0" y="1439"/>
                  </a:lnTo>
                  <a:lnTo>
                    <a:pt x="1466875" y="1439"/>
                  </a:lnTo>
                </a:path>
                <a:path w="1467485" h="1333500">
                  <a:moveTo>
                    <a:pt x="0" y="1331497"/>
                  </a:moveTo>
                  <a:lnTo>
                    <a:pt x="0" y="1331497"/>
                  </a:lnTo>
                  <a:lnTo>
                    <a:pt x="1466875" y="13314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901999" y="2522679"/>
            <a:ext cx="126940" cy="12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8159" y="2524118"/>
            <a:ext cx="838015" cy="123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585696" y="2903148"/>
            <a:ext cx="1490345" cy="1353820"/>
            <a:chOff x="2585696" y="2903148"/>
            <a:chExt cx="1490345" cy="1353820"/>
          </a:xfrm>
        </p:grpSpPr>
        <p:sp>
          <p:nvSpPr>
            <p:cNvPr id="9" name="object 9"/>
            <p:cNvSpPr/>
            <p:nvPr/>
          </p:nvSpPr>
          <p:spPr>
            <a:xfrm>
              <a:off x="2587155" y="2904629"/>
              <a:ext cx="1487170" cy="1350645"/>
            </a:xfrm>
            <a:custGeom>
              <a:avLst/>
              <a:gdLst/>
              <a:ahLst/>
              <a:cxnLst/>
              <a:rect l="l" t="t" r="r" b="b"/>
              <a:pathLst>
                <a:path w="1487170" h="1350645">
                  <a:moveTo>
                    <a:pt x="185686" y="336842"/>
                  </a:moveTo>
                  <a:lnTo>
                    <a:pt x="0" y="336842"/>
                  </a:lnTo>
                  <a:lnTo>
                    <a:pt x="0" y="506006"/>
                  </a:lnTo>
                  <a:lnTo>
                    <a:pt x="185686" y="506006"/>
                  </a:lnTo>
                  <a:lnTo>
                    <a:pt x="185686" y="336842"/>
                  </a:lnTo>
                  <a:close/>
                </a:path>
                <a:path w="1487170" h="1350645">
                  <a:moveTo>
                    <a:pt x="185686" y="0"/>
                  </a:moveTo>
                  <a:lnTo>
                    <a:pt x="0" y="0"/>
                  </a:lnTo>
                  <a:lnTo>
                    <a:pt x="0" y="167690"/>
                  </a:lnTo>
                  <a:lnTo>
                    <a:pt x="185686" y="167690"/>
                  </a:lnTo>
                  <a:lnTo>
                    <a:pt x="185686" y="0"/>
                  </a:lnTo>
                  <a:close/>
                </a:path>
                <a:path w="1487170" h="1350645">
                  <a:moveTo>
                    <a:pt x="371373" y="506006"/>
                  </a:moveTo>
                  <a:lnTo>
                    <a:pt x="185686" y="506006"/>
                  </a:lnTo>
                  <a:lnTo>
                    <a:pt x="185686" y="675157"/>
                  </a:lnTo>
                  <a:lnTo>
                    <a:pt x="371373" y="675157"/>
                  </a:lnTo>
                  <a:lnTo>
                    <a:pt x="371373" y="506006"/>
                  </a:lnTo>
                  <a:close/>
                </a:path>
                <a:path w="1487170" h="1350645">
                  <a:moveTo>
                    <a:pt x="371373" y="167690"/>
                  </a:moveTo>
                  <a:lnTo>
                    <a:pt x="185686" y="167690"/>
                  </a:lnTo>
                  <a:lnTo>
                    <a:pt x="185686" y="336842"/>
                  </a:lnTo>
                  <a:lnTo>
                    <a:pt x="371373" y="336842"/>
                  </a:lnTo>
                  <a:lnTo>
                    <a:pt x="371373" y="167690"/>
                  </a:lnTo>
                  <a:close/>
                </a:path>
                <a:path w="1487170" h="1350645">
                  <a:moveTo>
                    <a:pt x="557047" y="675157"/>
                  </a:moveTo>
                  <a:lnTo>
                    <a:pt x="371373" y="675157"/>
                  </a:lnTo>
                  <a:lnTo>
                    <a:pt x="371373" y="844308"/>
                  </a:lnTo>
                  <a:lnTo>
                    <a:pt x="557047" y="844308"/>
                  </a:lnTo>
                  <a:lnTo>
                    <a:pt x="557047" y="675157"/>
                  </a:lnTo>
                  <a:close/>
                </a:path>
                <a:path w="1487170" h="1350645">
                  <a:moveTo>
                    <a:pt x="557047" y="336842"/>
                  </a:moveTo>
                  <a:lnTo>
                    <a:pt x="371373" y="336842"/>
                  </a:lnTo>
                  <a:lnTo>
                    <a:pt x="371373" y="506006"/>
                  </a:lnTo>
                  <a:lnTo>
                    <a:pt x="557047" y="506006"/>
                  </a:lnTo>
                  <a:lnTo>
                    <a:pt x="557047" y="336842"/>
                  </a:lnTo>
                  <a:close/>
                </a:path>
                <a:path w="1487170" h="1350645">
                  <a:moveTo>
                    <a:pt x="557047" y="0"/>
                  </a:moveTo>
                  <a:lnTo>
                    <a:pt x="371373" y="0"/>
                  </a:lnTo>
                  <a:lnTo>
                    <a:pt x="371373" y="167690"/>
                  </a:lnTo>
                  <a:lnTo>
                    <a:pt x="557047" y="167690"/>
                  </a:lnTo>
                  <a:lnTo>
                    <a:pt x="557047" y="0"/>
                  </a:lnTo>
                  <a:close/>
                </a:path>
                <a:path w="1487170" h="1350645">
                  <a:moveTo>
                    <a:pt x="742734" y="844308"/>
                  </a:moveTo>
                  <a:lnTo>
                    <a:pt x="557047" y="844308"/>
                  </a:lnTo>
                  <a:lnTo>
                    <a:pt x="557047" y="1011999"/>
                  </a:lnTo>
                  <a:lnTo>
                    <a:pt x="742734" y="1011999"/>
                  </a:lnTo>
                  <a:lnTo>
                    <a:pt x="742734" y="844308"/>
                  </a:lnTo>
                  <a:close/>
                </a:path>
                <a:path w="1487170" h="1350645">
                  <a:moveTo>
                    <a:pt x="742734" y="506006"/>
                  </a:moveTo>
                  <a:lnTo>
                    <a:pt x="557047" y="506006"/>
                  </a:lnTo>
                  <a:lnTo>
                    <a:pt x="557047" y="675157"/>
                  </a:lnTo>
                  <a:lnTo>
                    <a:pt x="742734" y="675157"/>
                  </a:lnTo>
                  <a:lnTo>
                    <a:pt x="742734" y="506006"/>
                  </a:lnTo>
                  <a:close/>
                </a:path>
                <a:path w="1487170" h="1350645">
                  <a:moveTo>
                    <a:pt x="742734" y="167690"/>
                  </a:moveTo>
                  <a:lnTo>
                    <a:pt x="557047" y="167690"/>
                  </a:lnTo>
                  <a:lnTo>
                    <a:pt x="557047" y="336842"/>
                  </a:lnTo>
                  <a:lnTo>
                    <a:pt x="742734" y="336842"/>
                  </a:lnTo>
                  <a:lnTo>
                    <a:pt x="742734" y="167690"/>
                  </a:lnTo>
                  <a:close/>
                </a:path>
                <a:path w="1487170" h="1350645">
                  <a:moveTo>
                    <a:pt x="929881" y="1011999"/>
                  </a:moveTo>
                  <a:lnTo>
                    <a:pt x="742734" y="1011999"/>
                  </a:lnTo>
                  <a:lnTo>
                    <a:pt x="742734" y="1181163"/>
                  </a:lnTo>
                  <a:lnTo>
                    <a:pt x="929881" y="1181163"/>
                  </a:lnTo>
                  <a:lnTo>
                    <a:pt x="929881" y="1011999"/>
                  </a:lnTo>
                  <a:close/>
                </a:path>
                <a:path w="1487170" h="1350645">
                  <a:moveTo>
                    <a:pt x="929881" y="675157"/>
                  </a:moveTo>
                  <a:lnTo>
                    <a:pt x="742734" y="675157"/>
                  </a:lnTo>
                  <a:lnTo>
                    <a:pt x="742734" y="844308"/>
                  </a:lnTo>
                  <a:lnTo>
                    <a:pt x="929881" y="844308"/>
                  </a:lnTo>
                  <a:lnTo>
                    <a:pt x="929881" y="675157"/>
                  </a:lnTo>
                  <a:close/>
                </a:path>
                <a:path w="1487170" h="1350645">
                  <a:moveTo>
                    <a:pt x="929881" y="336842"/>
                  </a:moveTo>
                  <a:lnTo>
                    <a:pt x="742734" y="336842"/>
                  </a:lnTo>
                  <a:lnTo>
                    <a:pt x="742734" y="506006"/>
                  </a:lnTo>
                  <a:lnTo>
                    <a:pt x="929881" y="506006"/>
                  </a:lnTo>
                  <a:lnTo>
                    <a:pt x="929881" y="336842"/>
                  </a:lnTo>
                  <a:close/>
                </a:path>
                <a:path w="1487170" h="1350645">
                  <a:moveTo>
                    <a:pt x="1115580" y="1181163"/>
                  </a:moveTo>
                  <a:lnTo>
                    <a:pt x="929881" y="1181163"/>
                  </a:lnTo>
                  <a:lnTo>
                    <a:pt x="929881" y="1350327"/>
                  </a:lnTo>
                  <a:lnTo>
                    <a:pt x="1115580" y="1350327"/>
                  </a:lnTo>
                  <a:lnTo>
                    <a:pt x="1115580" y="1181163"/>
                  </a:lnTo>
                  <a:close/>
                </a:path>
                <a:path w="1487170" h="1350645">
                  <a:moveTo>
                    <a:pt x="1115580" y="844308"/>
                  </a:moveTo>
                  <a:lnTo>
                    <a:pt x="929881" y="844308"/>
                  </a:lnTo>
                  <a:lnTo>
                    <a:pt x="929881" y="1011999"/>
                  </a:lnTo>
                  <a:lnTo>
                    <a:pt x="1115580" y="1011999"/>
                  </a:lnTo>
                  <a:lnTo>
                    <a:pt x="1115580" y="844308"/>
                  </a:lnTo>
                  <a:close/>
                </a:path>
                <a:path w="1487170" h="1350645">
                  <a:moveTo>
                    <a:pt x="1115580" y="506006"/>
                  </a:moveTo>
                  <a:lnTo>
                    <a:pt x="929881" y="506006"/>
                  </a:lnTo>
                  <a:lnTo>
                    <a:pt x="929881" y="675157"/>
                  </a:lnTo>
                  <a:lnTo>
                    <a:pt x="1115580" y="675157"/>
                  </a:lnTo>
                  <a:lnTo>
                    <a:pt x="1115580" y="506006"/>
                  </a:lnTo>
                  <a:close/>
                </a:path>
                <a:path w="1487170" h="1350645">
                  <a:moveTo>
                    <a:pt x="1301267" y="1011999"/>
                  </a:moveTo>
                  <a:lnTo>
                    <a:pt x="1115580" y="1011999"/>
                  </a:lnTo>
                  <a:lnTo>
                    <a:pt x="1115580" y="1181163"/>
                  </a:lnTo>
                  <a:lnTo>
                    <a:pt x="1301267" y="1181163"/>
                  </a:lnTo>
                  <a:lnTo>
                    <a:pt x="1301267" y="1011999"/>
                  </a:lnTo>
                  <a:close/>
                </a:path>
                <a:path w="1487170" h="1350645">
                  <a:moveTo>
                    <a:pt x="1301267" y="675170"/>
                  </a:moveTo>
                  <a:lnTo>
                    <a:pt x="1115580" y="675157"/>
                  </a:lnTo>
                  <a:lnTo>
                    <a:pt x="1115580" y="844308"/>
                  </a:lnTo>
                  <a:lnTo>
                    <a:pt x="1301267" y="844308"/>
                  </a:lnTo>
                  <a:lnTo>
                    <a:pt x="1301267" y="675170"/>
                  </a:lnTo>
                  <a:close/>
                </a:path>
                <a:path w="1487170" h="1350645">
                  <a:moveTo>
                    <a:pt x="1486954" y="1181163"/>
                  </a:moveTo>
                  <a:lnTo>
                    <a:pt x="1301267" y="1181163"/>
                  </a:lnTo>
                  <a:lnTo>
                    <a:pt x="1301267" y="1350327"/>
                  </a:lnTo>
                  <a:lnTo>
                    <a:pt x="1486954" y="1350327"/>
                  </a:lnTo>
                  <a:lnTo>
                    <a:pt x="1486954" y="1181163"/>
                  </a:lnTo>
                  <a:close/>
                </a:path>
                <a:path w="1487170" h="1350645">
                  <a:moveTo>
                    <a:pt x="1486954" y="844308"/>
                  </a:moveTo>
                  <a:lnTo>
                    <a:pt x="1301267" y="844308"/>
                  </a:lnTo>
                  <a:lnTo>
                    <a:pt x="1301267" y="1011999"/>
                  </a:lnTo>
                  <a:lnTo>
                    <a:pt x="1486954" y="1012012"/>
                  </a:lnTo>
                  <a:lnTo>
                    <a:pt x="1486954" y="844308"/>
                  </a:lnTo>
                  <a:close/>
                </a:path>
              </a:pathLst>
            </a:custGeom>
            <a:solidFill>
              <a:srgbClr val="DD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85696" y="2903148"/>
              <a:ext cx="1490345" cy="1353820"/>
            </a:xfrm>
            <a:custGeom>
              <a:avLst/>
              <a:gdLst/>
              <a:ahLst/>
              <a:cxnLst/>
              <a:rect l="l" t="t" r="r" b="b"/>
              <a:pathLst>
                <a:path w="1490345" h="1353820">
                  <a:moveTo>
                    <a:pt x="187155" y="0"/>
                  </a:moveTo>
                  <a:lnTo>
                    <a:pt x="187155" y="0"/>
                  </a:lnTo>
                  <a:lnTo>
                    <a:pt x="187156" y="1353257"/>
                  </a:lnTo>
                </a:path>
                <a:path w="1490345" h="1353820">
                  <a:moveTo>
                    <a:pt x="372844" y="0"/>
                  </a:moveTo>
                  <a:lnTo>
                    <a:pt x="372844" y="0"/>
                  </a:lnTo>
                  <a:lnTo>
                    <a:pt x="372844" y="1353257"/>
                  </a:lnTo>
                </a:path>
                <a:path w="1490345" h="1353820">
                  <a:moveTo>
                    <a:pt x="558513" y="0"/>
                  </a:moveTo>
                  <a:lnTo>
                    <a:pt x="558513" y="0"/>
                  </a:lnTo>
                  <a:lnTo>
                    <a:pt x="558513" y="1353257"/>
                  </a:lnTo>
                </a:path>
                <a:path w="1490345" h="1353820">
                  <a:moveTo>
                    <a:pt x="744201" y="0"/>
                  </a:moveTo>
                  <a:lnTo>
                    <a:pt x="744201" y="0"/>
                  </a:lnTo>
                  <a:lnTo>
                    <a:pt x="744201" y="1353257"/>
                  </a:lnTo>
                </a:path>
                <a:path w="1490345" h="1353820">
                  <a:moveTo>
                    <a:pt x="931351" y="0"/>
                  </a:moveTo>
                  <a:lnTo>
                    <a:pt x="931351" y="0"/>
                  </a:lnTo>
                  <a:lnTo>
                    <a:pt x="931351" y="1353257"/>
                  </a:lnTo>
                </a:path>
                <a:path w="1490345" h="1353820">
                  <a:moveTo>
                    <a:pt x="1117039" y="0"/>
                  </a:moveTo>
                  <a:lnTo>
                    <a:pt x="1117039" y="0"/>
                  </a:lnTo>
                  <a:lnTo>
                    <a:pt x="1117039" y="1353257"/>
                  </a:lnTo>
                </a:path>
                <a:path w="1490345" h="1353820">
                  <a:moveTo>
                    <a:pt x="1302728" y="0"/>
                  </a:moveTo>
                  <a:lnTo>
                    <a:pt x="1302728" y="0"/>
                  </a:lnTo>
                  <a:lnTo>
                    <a:pt x="1302728" y="1353257"/>
                  </a:lnTo>
                </a:path>
                <a:path w="1490345" h="1353820">
                  <a:moveTo>
                    <a:pt x="0" y="169159"/>
                  </a:moveTo>
                  <a:lnTo>
                    <a:pt x="0" y="169159"/>
                  </a:lnTo>
                  <a:lnTo>
                    <a:pt x="1489878" y="169159"/>
                  </a:lnTo>
                </a:path>
                <a:path w="1490345" h="1353820">
                  <a:moveTo>
                    <a:pt x="0" y="338319"/>
                  </a:moveTo>
                  <a:lnTo>
                    <a:pt x="0" y="338319"/>
                  </a:lnTo>
                  <a:lnTo>
                    <a:pt x="1489878" y="338319"/>
                  </a:lnTo>
                </a:path>
                <a:path w="1490345" h="1353820">
                  <a:moveTo>
                    <a:pt x="0" y="507478"/>
                  </a:moveTo>
                  <a:lnTo>
                    <a:pt x="0" y="507478"/>
                  </a:lnTo>
                  <a:lnTo>
                    <a:pt x="1489878" y="507479"/>
                  </a:lnTo>
                </a:path>
                <a:path w="1490345" h="1353820">
                  <a:moveTo>
                    <a:pt x="0" y="676638"/>
                  </a:moveTo>
                  <a:lnTo>
                    <a:pt x="0" y="676638"/>
                  </a:lnTo>
                  <a:lnTo>
                    <a:pt x="1489878" y="676638"/>
                  </a:lnTo>
                </a:path>
                <a:path w="1490345" h="1353820">
                  <a:moveTo>
                    <a:pt x="0" y="845778"/>
                  </a:moveTo>
                  <a:lnTo>
                    <a:pt x="0" y="845778"/>
                  </a:lnTo>
                  <a:lnTo>
                    <a:pt x="1489878" y="845778"/>
                  </a:lnTo>
                </a:path>
                <a:path w="1490345" h="1353820">
                  <a:moveTo>
                    <a:pt x="0" y="1013480"/>
                  </a:moveTo>
                  <a:lnTo>
                    <a:pt x="0" y="1013480"/>
                  </a:lnTo>
                  <a:lnTo>
                    <a:pt x="1489878" y="1013480"/>
                  </a:lnTo>
                </a:path>
                <a:path w="1490345" h="1353820">
                  <a:moveTo>
                    <a:pt x="0" y="1182640"/>
                  </a:moveTo>
                  <a:lnTo>
                    <a:pt x="0" y="1182640"/>
                  </a:lnTo>
                  <a:lnTo>
                    <a:pt x="1489878" y="1182640"/>
                  </a:lnTo>
                </a:path>
                <a:path w="1490345" h="1353820">
                  <a:moveTo>
                    <a:pt x="1461" y="0"/>
                  </a:moveTo>
                  <a:lnTo>
                    <a:pt x="1461" y="0"/>
                  </a:lnTo>
                  <a:lnTo>
                    <a:pt x="1461" y="1353257"/>
                  </a:lnTo>
                </a:path>
                <a:path w="1490345" h="1353820">
                  <a:moveTo>
                    <a:pt x="1488416" y="0"/>
                  </a:moveTo>
                  <a:lnTo>
                    <a:pt x="1488416" y="0"/>
                  </a:lnTo>
                  <a:lnTo>
                    <a:pt x="1488416" y="1353257"/>
                  </a:lnTo>
                </a:path>
                <a:path w="1490345" h="1353820">
                  <a:moveTo>
                    <a:pt x="0" y="1477"/>
                  </a:moveTo>
                  <a:lnTo>
                    <a:pt x="0" y="1477"/>
                  </a:lnTo>
                  <a:lnTo>
                    <a:pt x="1489878" y="1477"/>
                  </a:lnTo>
                </a:path>
                <a:path w="1490345" h="1353820">
                  <a:moveTo>
                    <a:pt x="0" y="1351799"/>
                  </a:moveTo>
                  <a:lnTo>
                    <a:pt x="0" y="1351799"/>
                  </a:lnTo>
                  <a:lnTo>
                    <a:pt x="1489878" y="1351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802088" y="4377439"/>
            <a:ext cx="137429" cy="122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8241" y="4378897"/>
            <a:ext cx="855331" cy="96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564825" y="1061744"/>
            <a:ext cx="1436370" cy="1312545"/>
            <a:chOff x="2564825" y="1061744"/>
            <a:chExt cx="1436370" cy="1312545"/>
          </a:xfrm>
        </p:grpSpPr>
        <p:sp>
          <p:nvSpPr>
            <p:cNvPr id="14" name="object 14"/>
            <p:cNvSpPr/>
            <p:nvPr/>
          </p:nvSpPr>
          <p:spPr>
            <a:xfrm>
              <a:off x="2566250" y="1063167"/>
              <a:ext cx="1435100" cy="1310005"/>
            </a:xfrm>
            <a:custGeom>
              <a:avLst/>
              <a:gdLst/>
              <a:ahLst/>
              <a:cxnLst/>
              <a:rect l="l" t="t" r="r" b="b"/>
              <a:pathLst>
                <a:path w="1435100" h="1310005">
                  <a:moveTo>
                    <a:pt x="1434782" y="0"/>
                  </a:moveTo>
                  <a:lnTo>
                    <a:pt x="1434782" y="0"/>
                  </a:lnTo>
                  <a:lnTo>
                    <a:pt x="0" y="0"/>
                  </a:lnTo>
                  <a:lnTo>
                    <a:pt x="0" y="163512"/>
                  </a:lnTo>
                  <a:lnTo>
                    <a:pt x="0" y="1309547"/>
                  </a:lnTo>
                  <a:lnTo>
                    <a:pt x="180924" y="1309547"/>
                  </a:lnTo>
                  <a:lnTo>
                    <a:pt x="261239" y="1309547"/>
                  </a:lnTo>
                  <a:lnTo>
                    <a:pt x="360426" y="1198854"/>
                  </a:lnTo>
                  <a:lnTo>
                    <a:pt x="360426" y="1146035"/>
                  </a:lnTo>
                  <a:lnTo>
                    <a:pt x="360426" y="982522"/>
                  </a:lnTo>
                  <a:lnTo>
                    <a:pt x="360426" y="818997"/>
                  </a:lnTo>
                  <a:lnTo>
                    <a:pt x="360426" y="655497"/>
                  </a:lnTo>
                  <a:lnTo>
                    <a:pt x="360426" y="490550"/>
                  </a:lnTo>
                  <a:lnTo>
                    <a:pt x="360426" y="327025"/>
                  </a:lnTo>
                  <a:lnTo>
                    <a:pt x="541350" y="327025"/>
                  </a:lnTo>
                  <a:lnTo>
                    <a:pt x="720839" y="327025"/>
                  </a:lnTo>
                  <a:lnTo>
                    <a:pt x="901763" y="327025"/>
                  </a:lnTo>
                  <a:lnTo>
                    <a:pt x="1082687" y="327025"/>
                  </a:lnTo>
                  <a:lnTo>
                    <a:pt x="1141717" y="327025"/>
                  </a:lnTo>
                  <a:lnTo>
                    <a:pt x="1262189" y="192582"/>
                  </a:lnTo>
                  <a:lnTo>
                    <a:pt x="1288249" y="163512"/>
                  </a:lnTo>
                  <a:lnTo>
                    <a:pt x="1434782" y="0"/>
                  </a:lnTo>
                  <a:close/>
                </a:path>
              </a:pathLst>
            </a:custGeom>
            <a:solidFill>
              <a:srgbClr val="FBE3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64825" y="1061744"/>
              <a:ext cx="1436370" cy="1312545"/>
            </a:xfrm>
            <a:custGeom>
              <a:avLst/>
              <a:gdLst/>
              <a:ahLst/>
              <a:cxnLst/>
              <a:rect l="l" t="t" r="r" b="b"/>
              <a:pathLst>
                <a:path w="1436370" h="1312545">
                  <a:moveTo>
                    <a:pt x="182357" y="0"/>
                  </a:moveTo>
                  <a:lnTo>
                    <a:pt x="182357" y="1312380"/>
                  </a:lnTo>
                </a:path>
                <a:path w="1436370" h="1312545">
                  <a:moveTo>
                    <a:pt x="361859" y="0"/>
                  </a:moveTo>
                  <a:lnTo>
                    <a:pt x="361859" y="1200277"/>
                  </a:lnTo>
                </a:path>
                <a:path w="1436370" h="1312545">
                  <a:moveTo>
                    <a:pt x="542786" y="0"/>
                  </a:moveTo>
                  <a:lnTo>
                    <a:pt x="542786" y="998382"/>
                  </a:lnTo>
                </a:path>
                <a:path w="1436370" h="1312545">
                  <a:moveTo>
                    <a:pt x="722270" y="0"/>
                  </a:moveTo>
                  <a:lnTo>
                    <a:pt x="722270" y="798098"/>
                  </a:lnTo>
                </a:path>
                <a:path w="1436370" h="1312545">
                  <a:moveTo>
                    <a:pt x="903197" y="0"/>
                  </a:moveTo>
                  <a:lnTo>
                    <a:pt x="903197" y="596203"/>
                  </a:lnTo>
                </a:path>
                <a:path w="1436370" h="1312545">
                  <a:moveTo>
                    <a:pt x="1084124" y="0"/>
                  </a:moveTo>
                  <a:lnTo>
                    <a:pt x="1084124" y="394308"/>
                  </a:lnTo>
                </a:path>
                <a:path w="1436370" h="1312545">
                  <a:moveTo>
                    <a:pt x="1263627" y="0"/>
                  </a:moveTo>
                  <a:lnTo>
                    <a:pt x="1263627" y="194003"/>
                  </a:lnTo>
                </a:path>
                <a:path w="1436370" h="1312545">
                  <a:moveTo>
                    <a:pt x="0" y="164924"/>
                  </a:moveTo>
                  <a:lnTo>
                    <a:pt x="1289686" y="164924"/>
                  </a:lnTo>
                </a:path>
                <a:path w="1436370" h="1312545">
                  <a:moveTo>
                    <a:pt x="0" y="328445"/>
                  </a:moveTo>
                  <a:lnTo>
                    <a:pt x="1143147" y="328445"/>
                  </a:lnTo>
                </a:path>
                <a:path w="1436370" h="1312545">
                  <a:moveTo>
                    <a:pt x="0" y="491967"/>
                  </a:moveTo>
                  <a:lnTo>
                    <a:pt x="996608" y="491967"/>
                  </a:lnTo>
                </a:path>
                <a:path w="1436370" h="1312545">
                  <a:moveTo>
                    <a:pt x="0" y="656910"/>
                  </a:moveTo>
                  <a:lnTo>
                    <a:pt x="848795" y="656910"/>
                  </a:lnTo>
                </a:path>
                <a:path w="1436370" h="1312545">
                  <a:moveTo>
                    <a:pt x="0" y="820413"/>
                  </a:moveTo>
                  <a:lnTo>
                    <a:pt x="702273" y="820413"/>
                  </a:lnTo>
                </a:path>
                <a:path w="1436370" h="1312545">
                  <a:moveTo>
                    <a:pt x="0" y="983934"/>
                  </a:moveTo>
                  <a:lnTo>
                    <a:pt x="555734" y="983934"/>
                  </a:lnTo>
                </a:path>
                <a:path w="1436370" h="1312545">
                  <a:moveTo>
                    <a:pt x="0" y="1147456"/>
                  </a:moveTo>
                  <a:lnTo>
                    <a:pt x="409195" y="1147456"/>
                  </a:lnTo>
                </a:path>
                <a:path w="1436370" h="1312545">
                  <a:moveTo>
                    <a:pt x="1426" y="0"/>
                  </a:moveTo>
                  <a:lnTo>
                    <a:pt x="1426" y="1312380"/>
                  </a:lnTo>
                </a:path>
                <a:path w="1436370" h="1312545">
                  <a:moveTo>
                    <a:pt x="0" y="1421"/>
                  </a:moveTo>
                  <a:lnTo>
                    <a:pt x="1436208" y="1421"/>
                  </a:lnTo>
                </a:path>
                <a:path w="1436370" h="1312545">
                  <a:moveTo>
                    <a:pt x="0" y="1310959"/>
                  </a:moveTo>
                  <a:lnTo>
                    <a:pt x="262673" y="13109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83967" y="15622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208" y="15622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7575" y="1452753"/>
            <a:ext cx="6561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A1F28"/>
                </a:solidFill>
                <a:latin typeface="Arial"/>
                <a:cs typeface="Arial"/>
              </a:rPr>
              <a:t>Star-Transformer (Guo </a:t>
            </a:r>
            <a:r>
              <a:rPr sz="1800" dirty="0">
                <a:solidFill>
                  <a:srgbClr val="DA1F28"/>
                </a:solidFill>
                <a:latin typeface="Arial"/>
                <a:cs typeface="Arial"/>
              </a:rPr>
              <a:t>et </a:t>
            </a:r>
            <a:r>
              <a:rPr sz="1800" spc="-5" dirty="0">
                <a:solidFill>
                  <a:srgbClr val="DA1F28"/>
                </a:solidFill>
                <a:latin typeface="Arial"/>
                <a:cs typeface="Arial"/>
              </a:rPr>
              <a:t>al., NAACL</a:t>
            </a:r>
            <a:r>
              <a:rPr sz="1800" spc="-75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A1F28"/>
                </a:solidFill>
                <a:latin typeface="Arial"/>
                <a:cs typeface="Arial"/>
              </a:rPr>
              <a:t>2019)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Extended </a:t>
            </a: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Transformer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Construction (Ainslie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et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al.,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EMNLP</a:t>
            </a:r>
            <a:r>
              <a:rPr sz="1800" spc="20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2020)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1321" y="2905483"/>
            <a:ext cx="1467485" cy="1333500"/>
            <a:chOff x="681321" y="2905483"/>
            <a:chExt cx="1467485" cy="1333500"/>
          </a:xfrm>
        </p:grpSpPr>
        <p:sp>
          <p:nvSpPr>
            <p:cNvPr id="20" name="object 20"/>
            <p:cNvSpPr/>
            <p:nvPr/>
          </p:nvSpPr>
          <p:spPr>
            <a:xfrm>
              <a:off x="682764" y="2906928"/>
              <a:ext cx="1464310" cy="1330325"/>
            </a:xfrm>
            <a:custGeom>
              <a:avLst/>
              <a:gdLst/>
              <a:ahLst/>
              <a:cxnLst/>
              <a:rect l="l" t="t" r="r" b="b"/>
              <a:pathLst>
                <a:path w="1464310" h="1330325">
                  <a:moveTo>
                    <a:pt x="1463979" y="997559"/>
                  </a:moveTo>
                  <a:lnTo>
                    <a:pt x="1280807" y="997559"/>
                  </a:lnTo>
                  <a:lnTo>
                    <a:pt x="1280807" y="830567"/>
                  </a:lnTo>
                  <a:lnTo>
                    <a:pt x="1097622" y="830567"/>
                  </a:lnTo>
                  <a:lnTo>
                    <a:pt x="1097622" y="665035"/>
                  </a:lnTo>
                  <a:lnTo>
                    <a:pt x="914463" y="665035"/>
                  </a:lnTo>
                  <a:lnTo>
                    <a:pt x="914463" y="498068"/>
                  </a:lnTo>
                  <a:lnTo>
                    <a:pt x="731278" y="498068"/>
                  </a:lnTo>
                  <a:lnTo>
                    <a:pt x="731278" y="332524"/>
                  </a:lnTo>
                  <a:lnTo>
                    <a:pt x="549541" y="332524"/>
                  </a:lnTo>
                  <a:lnTo>
                    <a:pt x="549541" y="166979"/>
                  </a:lnTo>
                  <a:lnTo>
                    <a:pt x="366356" y="166979"/>
                  </a:lnTo>
                  <a:lnTo>
                    <a:pt x="366356" y="0"/>
                  </a:lnTo>
                  <a:lnTo>
                    <a:pt x="183172" y="0"/>
                  </a:lnTo>
                  <a:lnTo>
                    <a:pt x="0" y="0"/>
                  </a:lnTo>
                  <a:lnTo>
                    <a:pt x="0" y="166979"/>
                  </a:lnTo>
                  <a:lnTo>
                    <a:pt x="0" y="332524"/>
                  </a:lnTo>
                  <a:lnTo>
                    <a:pt x="183172" y="332524"/>
                  </a:lnTo>
                  <a:lnTo>
                    <a:pt x="183172" y="498068"/>
                  </a:lnTo>
                  <a:lnTo>
                    <a:pt x="366356" y="498068"/>
                  </a:lnTo>
                  <a:lnTo>
                    <a:pt x="366356" y="665035"/>
                  </a:lnTo>
                  <a:lnTo>
                    <a:pt x="549541" y="665035"/>
                  </a:lnTo>
                  <a:lnTo>
                    <a:pt x="549541" y="830567"/>
                  </a:lnTo>
                  <a:lnTo>
                    <a:pt x="731278" y="830567"/>
                  </a:lnTo>
                  <a:lnTo>
                    <a:pt x="731278" y="997559"/>
                  </a:lnTo>
                  <a:lnTo>
                    <a:pt x="914463" y="997559"/>
                  </a:lnTo>
                  <a:lnTo>
                    <a:pt x="914463" y="1163091"/>
                  </a:lnTo>
                  <a:lnTo>
                    <a:pt x="1097622" y="1163091"/>
                  </a:lnTo>
                  <a:lnTo>
                    <a:pt x="1097622" y="1330058"/>
                  </a:lnTo>
                  <a:lnTo>
                    <a:pt x="1280807" y="1330058"/>
                  </a:lnTo>
                  <a:lnTo>
                    <a:pt x="1463979" y="1330058"/>
                  </a:lnTo>
                  <a:lnTo>
                    <a:pt x="1463979" y="1163091"/>
                  </a:lnTo>
                  <a:lnTo>
                    <a:pt x="1463979" y="997559"/>
                  </a:lnTo>
                  <a:close/>
                </a:path>
              </a:pathLst>
            </a:custGeom>
            <a:solidFill>
              <a:srgbClr val="DD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1321" y="2905483"/>
              <a:ext cx="1467485" cy="1333500"/>
            </a:xfrm>
            <a:custGeom>
              <a:avLst/>
              <a:gdLst/>
              <a:ahLst/>
              <a:cxnLst/>
              <a:rect l="l" t="t" r="r" b="b"/>
              <a:pathLst>
                <a:path w="1467485" h="1333500">
                  <a:moveTo>
                    <a:pt x="184625" y="0"/>
                  </a:moveTo>
                  <a:lnTo>
                    <a:pt x="184625" y="0"/>
                  </a:lnTo>
                  <a:lnTo>
                    <a:pt x="184625" y="1332936"/>
                  </a:lnTo>
                </a:path>
                <a:path w="1467485" h="1333500">
                  <a:moveTo>
                    <a:pt x="367806" y="0"/>
                  </a:moveTo>
                  <a:lnTo>
                    <a:pt x="367806" y="0"/>
                  </a:lnTo>
                  <a:lnTo>
                    <a:pt x="367806" y="1332936"/>
                  </a:lnTo>
                </a:path>
                <a:path w="1467485" h="1333500">
                  <a:moveTo>
                    <a:pt x="550988" y="0"/>
                  </a:moveTo>
                  <a:lnTo>
                    <a:pt x="550988" y="0"/>
                  </a:lnTo>
                  <a:lnTo>
                    <a:pt x="550988" y="1332936"/>
                  </a:lnTo>
                </a:path>
                <a:path w="1467485" h="1333500">
                  <a:moveTo>
                    <a:pt x="732727" y="0"/>
                  </a:moveTo>
                  <a:lnTo>
                    <a:pt x="732727" y="0"/>
                  </a:lnTo>
                  <a:lnTo>
                    <a:pt x="732727" y="1332936"/>
                  </a:lnTo>
                </a:path>
                <a:path w="1467485" h="1333500">
                  <a:moveTo>
                    <a:pt x="915908" y="0"/>
                  </a:moveTo>
                  <a:lnTo>
                    <a:pt x="915908" y="0"/>
                  </a:lnTo>
                  <a:lnTo>
                    <a:pt x="915908" y="1332936"/>
                  </a:lnTo>
                </a:path>
                <a:path w="1467485" h="1333500">
                  <a:moveTo>
                    <a:pt x="1099070" y="0"/>
                  </a:moveTo>
                  <a:lnTo>
                    <a:pt x="1099070" y="0"/>
                  </a:lnTo>
                  <a:lnTo>
                    <a:pt x="1099070" y="1332936"/>
                  </a:lnTo>
                </a:path>
                <a:path w="1467485" h="1333500">
                  <a:moveTo>
                    <a:pt x="1282252" y="0"/>
                  </a:moveTo>
                  <a:lnTo>
                    <a:pt x="1282252" y="0"/>
                  </a:lnTo>
                  <a:lnTo>
                    <a:pt x="1282252" y="1332936"/>
                  </a:lnTo>
                </a:path>
                <a:path w="1467485" h="1333500">
                  <a:moveTo>
                    <a:pt x="0" y="168420"/>
                  </a:moveTo>
                  <a:lnTo>
                    <a:pt x="0" y="168420"/>
                  </a:lnTo>
                  <a:lnTo>
                    <a:pt x="1466875" y="168420"/>
                  </a:lnTo>
                </a:path>
                <a:path w="1467485" h="1333500">
                  <a:moveTo>
                    <a:pt x="0" y="333963"/>
                  </a:moveTo>
                  <a:lnTo>
                    <a:pt x="0" y="333963"/>
                  </a:lnTo>
                  <a:lnTo>
                    <a:pt x="1466875" y="333963"/>
                  </a:lnTo>
                </a:path>
                <a:path w="1467485" h="1333500">
                  <a:moveTo>
                    <a:pt x="0" y="499505"/>
                  </a:moveTo>
                  <a:lnTo>
                    <a:pt x="0" y="499505"/>
                  </a:lnTo>
                  <a:lnTo>
                    <a:pt x="1466875" y="499505"/>
                  </a:lnTo>
                </a:path>
                <a:path w="1467485" h="1333500">
                  <a:moveTo>
                    <a:pt x="0" y="666468"/>
                  </a:moveTo>
                  <a:lnTo>
                    <a:pt x="0" y="666468"/>
                  </a:lnTo>
                  <a:lnTo>
                    <a:pt x="1466875" y="666468"/>
                  </a:lnTo>
                </a:path>
                <a:path w="1467485" h="1333500">
                  <a:moveTo>
                    <a:pt x="0" y="832011"/>
                  </a:moveTo>
                  <a:lnTo>
                    <a:pt x="0" y="832011"/>
                  </a:lnTo>
                  <a:lnTo>
                    <a:pt x="1466875" y="832011"/>
                  </a:lnTo>
                </a:path>
                <a:path w="1467485" h="1333500">
                  <a:moveTo>
                    <a:pt x="0" y="998992"/>
                  </a:moveTo>
                  <a:lnTo>
                    <a:pt x="0" y="998992"/>
                  </a:lnTo>
                  <a:lnTo>
                    <a:pt x="1466875" y="998992"/>
                  </a:lnTo>
                </a:path>
                <a:path w="1467485" h="1333500">
                  <a:moveTo>
                    <a:pt x="0" y="1164535"/>
                  </a:moveTo>
                  <a:lnTo>
                    <a:pt x="0" y="1164535"/>
                  </a:lnTo>
                  <a:lnTo>
                    <a:pt x="1466875" y="1164535"/>
                  </a:lnTo>
                </a:path>
                <a:path w="1467485" h="1333500">
                  <a:moveTo>
                    <a:pt x="1443" y="0"/>
                  </a:moveTo>
                  <a:lnTo>
                    <a:pt x="1443" y="0"/>
                  </a:lnTo>
                  <a:lnTo>
                    <a:pt x="1444" y="1332936"/>
                  </a:lnTo>
                </a:path>
                <a:path w="1467485" h="1333500">
                  <a:moveTo>
                    <a:pt x="1465433" y="0"/>
                  </a:moveTo>
                  <a:lnTo>
                    <a:pt x="1465433" y="0"/>
                  </a:lnTo>
                  <a:lnTo>
                    <a:pt x="1465433" y="1332936"/>
                  </a:lnTo>
                </a:path>
                <a:path w="1467485" h="1333500">
                  <a:moveTo>
                    <a:pt x="0" y="1439"/>
                  </a:moveTo>
                  <a:lnTo>
                    <a:pt x="0" y="1439"/>
                  </a:lnTo>
                  <a:lnTo>
                    <a:pt x="1466875" y="1439"/>
                  </a:lnTo>
                </a:path>
                <a:path w="1467485" h="1333500">
                  <a:moveTo>
                    <a:pt x="0" y="1331497"/>
                  </a:moveTo>
                  <a:lnTo>
                    <a:pt x="0" y="1331497"/>
                  </a:lnTo>
                  <a:lnTo>
                    <a:pt x="1466875" y="13314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901999" y="4363671"/>
            <a:ext cx="126940" cy="120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8159" y="4365110"/>
            <a:ext cx="838015" cy="1237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456109" y="2890544"/>
            <a:ext cx="1436370" cy="1312545"/>
            <a:chOff x="4456109" y="2890544"/>
            <a:chExt cx="1436370" cy="1312545"/>
          </a:xfrm>
        </p:grpSpPr>
        <p:sp>
          <p:nvSpPr>
            <p:cNvPr id="25" name="object 25"/>
            <p:cNvSpPr/>
            <p:nvPr/>
          </p:nvSpPr>
          <p:spPr>
            <a:xfrm>
              <a:off x="4457535" y="2891967"/>
              <a:ext cx="1435100" cy="1310005"/>
            </a:xfrm>
            <a:custGeom>
              <a:avLst/>
              <a:gdLst/>
              <a:ahLst/>
              <a:cxnLst/>
              <a:rect l="l" t="t" r="r" b="b"/>
              <a:pathLst>
                <a:path w="1435100" h="1310004">
                  <a:moveTo>
                    <a:pt x="1434769" y="0"/>
                  </a:moveTo>
                  <a:lnTo>
                    <a:pt x="1434769" y="0"/>
                  </a:lnTo>
                  <a:lnTo>
                    <a:pt x="0" y="0"/>
                  </a:lnTo>
                  <a:lnTo>
                    <a:pt x="0" y="163512"/>
                  </a:lnTo>
                  <a:lnTo>
                    <a:pt x="0" y="1309547"/>
                  </a:lnTo>
                  <a:lnTo>
                    <a:pt x="180924" y="1309547"/>
                  </a:lnTo>
                  <a:lnTo>
                    <a:pt x="261239" y="1309547"/>
                  </a:lnTo>
                  <a:lnTo>
                    <a:pt x="360426" y="1198854"/>
                  </a:lnTo>
                  <a:lnTo>
                    <a:pt x="360426" y="1146035"/>
                  </a:lnTo>
                  <a:lnTo>
                    <a:pt x="360426" y="982522"/>
                  </a:lnTo>
                  <a:lnTo>
                    <a:pt x="360426" y="818997"/>
                  </a:lnTo>
                  <a:lnTo>
                    <a:pt x="360426" y="655497"/>
                  </a:lnTo>
                  <a:lnTo>
                    <a:pt x="360426" y="490550"/>
                  </a:lnTo>
                  <a:lnTo>
                    <a:pt x="360426" y="327025"/>
                  </a:lnTo>
                  <a:lnTo>
                    <a:pt x="541350" y="327025"/>
                  </a:lnTo>
                  <a:lnTo>
                    <a:pt x="720839" y="327025"/>
                  </a:lnTo>
                  <a:lnTo>
                    <a:pt x="901763" y="327025"/>
                  </a:lnTo>
                  <a:lnTo>
                    <a:pt x="1082687" y="327025"/>
                  </a:lnTo>
                  <a:lnTo>
                    <a:pt x="1141717" y="327025"/>
                  </a:lnTo>
                  <a:lnTo>
                    <a:pt x="1262189" y="192582"/>
                  </a:lnTo>
                  <a:lnTo>
                    <a:pt x="1288249" y="163512"/>
                  </a:lnTo>
                  <a:lnTo>
                    <a:pt x="1434769" y="0"/>
                  </a:lnTo>
                  <a:close/>
                </a:path>
              </a:pathLst>
            </a:custGeom>
            <a:solidFill>
              <a:srgbClr val="FBE3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56109" y="2890544"/>
              <a:ext cx="1436370" cy="1312545"/>
            </a:xfrm>
            <a:custGeom>
              <a:avLst/>
              <a:gdLst/>
              <a:ahLst/>
              <a:cxnLst/>
              <a:rect l="l" t="t" r="r" b="b"/>
              <a:pathLst>
                <a:path w="1436370" h="1312545">
                  <a:moveTo>
                    <a:pt x="182357" y="0"/>
                  </a:moveTo>
                  <a:lnTo>
                    <a:pt x="182357" y="1312380"/>
                  </a:lnTo>
                </a:path>
                <a:path w="1436370" h="1312545">
                  <a:moveTo>
                    <a:pt x="361859" y="0"/>
                  </a:moveTo>
                  <a:lnTo>
                    <a:pt x="361859" y="1200277"/>
                  </a:lnTo>
                </a:path>
                <a:path w="1436370" h="1312545">
                  <a:moveTo>
                    <a:pt x="542786" y="0"/>
                  </a:moveTo>
                  <a:lnTo>
                    <a:pt x="542786" y="998382"/>
                  </a:lnTo>
                </a:path>
                <a:path w="1436370" h="1312545">
                  <a:moveTo>
                    <a:pt x="722270" y="0"/>
                  </a:moveTo>
                  <a:lnTo>
                    <a:pt x="722270" y="798097"/>
                  </a:lnTo>
                </a:path>
                <a:path w="1436370" h="1312545">
                  <a:moveTo>
                    <a:pt x="903197" y="0"/>
                  </a:moveTo>
                  <a:lnTo>
                    <a:pt x="903197" y="596202"/>
                  </a:lnTo>
                </a:path>
                <a:path w="1436370" h="1312545">
                  <a:moveTo>
                    <a:pt x="1084124" y="0"/>
                  </a:moveTo>
                  <a:lnTo>
                    <a:pt x="1084124" y="394308"/>
                  </a:lnTo>
                </a:path>
                <a:path w="1436370" h="1312545">
                  <a:moveTo>
                    <a:pt x="1263627" y="0"/>
                  </a:moveTo>
                  <a:lnTo>
                    <a:pt x="1263627" y="194002"/>
                  </a:lnTo>
                </a:path>
                <a:path w="1436370" h="1312545">
                  <a:moveTo>
                    <a:pt x="0" y="164924"/>
                  </a:moveTo>
                  <a:lnTo>
                    <a:pt x="1289685" y="164924"/>
                  </a:lnTo>
                </a:path>
                <a:path w="1436370" h="1312545">
                  <a:moveTo>
                    <a:pt x="0" y="328445"/>
                  </a:moveTo>
                  <a:lnTo>
                    <a:pt x="1143146" y="328445"/>
                  </a:lnTo>
                </a:path>
                <a:path w="1436370" h="1312545">
                  <a:moveTo>
                    <a:pt x="0" y="491967"/>
                  </a:moveTo>
                  <a:lnTo>
                    <a:pt x="996607" y="491967"/>
                  </a:lnTo>
                </a:path>
                <a:path w="1436370" h="1312545">
                  <a:moveTo>
                    <a:pt x="0" y="656910"/>
                  </a:moveTo>
                  <a:lnTo>
                    <a:pt x="848794" y="656910"/>
                  </a:lnTo>
                </a:path>
                <a:path w="1436370" h="1312545">
                  <a:moveTo>
                    <a:pt x="0" y="820413"/>
                  </a:moveTo>
                  <a:lnTo>
                    <a:pt x="702272" y="820413"/>
                  </a:lnTo>
                </a:path>
                <a:path w="1436370" h="1312545">
                  <a:moveTo>
                    <a:pt x="0" y="983934"/>
                  </a:moveTo>
                  <a:lnTo>
                    <a:pt x="555733" y="983934"/>
                  </a:lnTo>
                </a:path>
                <a:path w="1436370" h="1312545">
                  <a:moveTo>
                    <a:pt x="0" y="1147456"/>
                  </a:moveTo>
                  <a:lnTo>
                    <a:pt x="409194" y="1147456"/>
                  </a:lnTo>
                </a:path>
                <a:path w="1436370" h="1312545">
                  <a:moveTo>
                    <a:pt x="1426" y="0"/>
                  </a:moveTo>
                  <a:lnTo>
                    <a:pt x="1426" y="1312380"/>
                  </a:lnTo>
                </a:path>
                <a:path w="1436370" h="1312545">
                  <a:moveTo>
                    <a:pt x="0" y="1421"/>
                  </a:moveTo>
                  <a:lnTo>
                    <a:pt x="1436207" y="1421"/>
                  </a:lnTo>
                </a:path>
                <a:path w="1436370" h="1312545">
                  <a:moveTo>
                    <a:pt x="0" y="1310959"/>
                  </a:moveTo>
                  <a:lnTo>
                    <a:pt x="262672" y="13109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75886" y="3387344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96127" y="3387344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88794" y="3387344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16905" y="4771426"/>
            <a:ext cx="1443355" cy="1311910"/>
            <a:chOff x="2616905" y="4771426"/>
            <a:chExt cx="1443355" cy="1311910"/>
          </a:xfrm>
        </p:grpSpPr>
        <p:sp>
          <p:nvSpPr>
            <p:cNvPr id="31" name="object 31"/>
            <p:cNvSpPr/>
            <p:nvPr/>
          </p:nvSpPr>
          <p:spPr>
            <a:xfrm>
              <a:off x="2618308" y="4772748"/>
              <a:ext cx="360680" cy="1309370"/>
            </a:xfrm>
            <a:custGeom>
              <a:avLst/>
              <a:gdLst/>
              <a:ahLst/>
              <a:cxnLst/>
              <a:rect l="l" t="t" r="r" b="b"/>
              <a:pathLst>
                <a:path w="360680" h="1309370">
                  <a:moveTo>
                    <a:pt x="179463" y="0"/>
                  </a:moveTo>
                  <a:lnTo>
                    <a:pt x="0" y="0"/>
                  </a:lnTo>
                  <a:lnTo>
                    <a:pt x="0" y="163601"/>
                  </a:lnTo>
                  <a:lnTo>
                    <a:pt x="179463" y="163601"/>
                  </a:lnTo>
                  <a:lnTo>
                    <a:pt x="179463" y="0"/>
                  </a:lnTo>
                  <a:close/>
                </a:path>
                <a:path w="360680" h="1309370">
                  <a:moveTo>
                    <a:pt x="360349" y="1145311"/>
                  </a:moveTo>
                  <a:lnTo>
                    <a:pt x="179463" y="1145311"/>
                  </a:lnTo>
                  <a:lnTo>
                    <a:pt x="179463" y="1308925"/>
                  </a:lnTo>
                  <a:lnTo>
                    <a:pt x="360349" y="1308925"/>
                  </a:lnTo>
                  <a:lnTo>
                    <a:pt x="360349" y="1145311"/>
                  </a:lnTo>
                  <a:close/>
                </a:path>
                <a:path w="360680" h="1309370">
                  <a:moveTo>
                    <a:pt x="360349" y="163601"/>
                  </a:moveTo>
                  <a:lnTo>
                    <a:pt x="179463" y="163601"/>
                  </a:lnTo>
                  <a:lnTo>
                    <a:pt x="179463" y="327228"/>
                  </a:lnTo>
                  <a:lnTo>
                    <a:pt x="360349" y="327228"/>
                  </a:lnTo>
                  <a:lnTo>
                    <a:pt x="360349" y="163601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97782" y="4772742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0"/>
                  </a:lnTo>
                  <a:lnTo>
                    <a:pt x="0" y="13103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78667" y="5590808"/>
              <a:ext cx="179705" cy="163830"/>
            </a:xfrm>
            <a:custGeom>
              <a:avLst/>
              <a:gdLst/>
              <a:ahLst/>
              <a:cxnLst/>
              <a:rect l="l" t="t" r="r" b="b"/>
              <a:pathLst>
                <a:path w="179705" h="163829">
                  <a:moveTo>
                    <a:pt x="179472" y="0"/>
                  </a:moveTo>
                  <a:lnTo>
                    <a:pt x="0" y="0"/>
                  </a:lnTo>
                  <a:lnTo>
                    <a:pt x="0" y="163620"/>
                  </a:lnTo>
                  <a:lnTo>
                    <a:pt x="179472" y="163620"/>
                  </a:lnTo>
                  <a:lnTo>
                    <a:pt x="17947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78667" y="4772742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0"/>
                  </a:lnTo>
                  <a:lnTo>
                    <a:pt x="0" y="13103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58134" y="4772748"/>
              <a:ext cx="179705" cy="654685"/>
            </a:xfrm>
            <a:custGeom>
              <a:avLst/>
              <a:gdLst/>
              <a:ahLst/>
              <a:cxnLst/>
              <a:rect l="l" t="t" r="r" b="b"/>
              <a:pathLst>
                <a:path w="179704" h="654685">
                  <a:moveTo>
                    <a:pt x="179476" y="490842"/>
                  </a:moveTo>
                  <a:lnTo>
                    <a:pt x="0" y="490842"/>
                  </a:lnTo>
                  <a:lnTo>
                    <a:pt x="0" y="654469"/>
                  </a:lnTo>
                  <a:lnTo>
                    <a:pt x="179476" y="654469"/>
                  </a:lnTo>
                  <a:lnTo>
                    <a:pt x="179476" y="490842"/>
                  </a:lnTo>
                  <a:close/>
                </a:path>
                <a:path w="179704" h="654685">
                  <a:moveTo>
                    <a:pt x="179476" y="0"/>
                  </a:moveTo>
                  <a:lnTo>
                    <a:pt x="0" y="0"/>
                  </a:lnTo>
                  <a:lnTo>
                    <a:pt x="0" y="163601"/>
                  </a:lnTo>
                  <a:lnTo>
                    <a:pt x="179476" y="163601"/>
                  </a:lnTo>
                  <a:lnTo>
                    <a:pt x="179476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58140" y="4772742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0"/>
                  </a:lnTo>
                  <a:lnTo>
                    <a:pt x="0" y="13103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37613" y="5590808"/>
              <a:ext cx="180975" cy="163830"/>
            </a:xfrm>
            <a:custGeom>
              <a:avLst/>
              <a:gdLst/>
              <a:ahLst/>
              <a:cxnLst/>
              <a:rect l="l" t="t" r="r" b="b"/>
              <a:pathLst>
                <a:path w="180975" h="163829">
                  <a:moveTo>
                    <a:pt x="180885" y="0"/>
                  </a:moveTo>
                  <a:lnTo>
                    <a:pt x="0" y="0"/>
                  </a:lnTo>
                  <a:lnTo>
                    <a:pt x="0" y="163620"/>
                  </a:lnTo>
                  <a:lnTo>
                    <a:pt x="180885" y="163620"/>
                  </a:lnTo>
                  <a:lnTo>
                    <a:pt x="18088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37613" y="4772742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0"/>
                  </a:lnTo>
                  <a:lnTo>
                    <a:pt x="0" y="13103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18496" y="4936350"/>
              <a:ext cx="360680" cy="327660"/>
            </a:xfrm>
            <a:custGeom>
              <a:avLst/>
              <a:gdLst/>
              <a:ahLst/>
              <a:cxnLst/>
              <a:rect l="l" t="t" r="r" b="b"/>
              <a:pathLst>
                <a:path w="360679" h="327660">
                  <a:moveTo>
                    <a:pt x="179463" y="163626"/>
                  </a:moveTo>
                  <a:lnTo>
                    <a:pt x="0" y="163626"/>
                  </a:lnTo>
                  <a:lnTo>
                    <a:pt x="0" y="327240"/>
                  </a:lnTo>
                  <a:lnTo>
                    <a:pt x="179463" y="327240"/>
                  </a:lnTo>
                  <a:lnTo>
                    <a:pt x="179463" y="163626"/>
                  </a:lnTo>
                  <a:close/>
                </a:path>
                <a:path w="360679" h="327660">
                  <a:moveTo>
                    <a:pt x="360349" y="0"/>
                  </a:moveTo>
                  <a:lnTo>
                    <a:pt x="179463" y="0"/>
                  </a:lnTo>
                  <a:lnTo>
                    <a:pt x="179463" y="163626"/>
                  </a:lnTo>
                  <a:lnTo>
                    <a:pt x="360349" y="163626"/>
                  </a:lnTo>
                  <a:lnTo>
                    <a:pt x="360349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18499" y="4772742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0"/>
                  </a:lnTo>
                  <a:lnTo>
                    <a:pt x="0" y="13103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97972" y="5918049"/>
              <a:ext cx="180975" cy="163830"/>
            </a:xfrm>
            <a:custGeom>
              <a:avLst/>
              <a:gdLst/>
              <a:ahLst/>
              <a:cxnLst/>
              <a:rect l="l" t="t" r="r" b="b"/>
              <a:pathLst>
                <a:path w="180975" h="163829">
                  <a:moveTo>
                    <a:pt x="180885" y="0"/>
                  </a:moveTo>
                  <a:lnTo>
                    <a:pt x="0" y="0"/>
                  </a:lnTo>
                  <a:lnTo>
                    <a:pt x="0" y="163620"/>
                  </a:lnTo>
                  <a:lnTo>
                    <a:pt x="180885" y="163620"/>
                  </a:lnTo>
                  <a:lnTo>
                    <a:pt x="18088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97972" y="4772742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0"/>
                  </a:lnTo>
                  <a:lnTo>
                    <a:pt x="0" y="13103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78857" y="5427206"/>
              <a:ext cx="179705" cy="163830"/>
            </a:xfrm>
            <a:custGeom>
              <a:avLst/>
              <a:gdLst/>
              <a:ahLst/>
              <a:cxnLst/>
              <a:rect l="l" t="t" r="r" b="b"/>
              <a:pathLst>
                <a:path w="179704" h="163829">
                  <a:moveTo>
                    <a:pt x="179472" y="0"/>
                  </a:moveTo>
                  <a:lnTo>
                    <a:pt x="0" y="0"/>
                  </a:lnTo>
                  <a:lnTo>
                    <a:pt x="0" y="163601"/>
                  </a:lnTo>
                  <a:lnTo>
                    <a:pt x="179472" y="163601"/>
                  </a:lnTo>
                  <a:lnTo>
                    <a:pt x="17947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16905" y="4772742"/>
              <a:ext cx="1443355" cy="1310640"/>
            </a:xfrm>
            <a:custGeom>
              <a:avLst/>
              <a:gdLst/>
              <a:ahLst/>
              <a:cxnLst/>
              <a:rect l="l" t="t" r="r" b="b"/>
              <a:pathLst>
                <a:path w="1443354" h="1310639">
                  <a:moveTo>
                    <a:pt x="1261951" y="0"/>
                  </a:moveTo>
                  <a:lnTo>
                    <a:pt x="1261951" y="0"/>
                  </a:lnTo>
                  <a:lnTo>
                    <a:pt x="1261951" y="1310337"/>
                  </a:lnTo>
                </a:path>
                <a:path w="1443354" h="1310639">
                  <a:moveTo>
                    <a:pt x="0" y="163601"/>
                  </a:moveTo>
                  <a:lnTo>
                    <a:pt x="0" y="163601"/>
                  </a:lnTo>
                  <a:lnTo>
                    <a:pt x="1442837" y="163601"/>
                  </a:lnTo>
                </a:path>
                <a:path w="1443354" h="1310639">
                  <a:moveTo>
                    <a:pt x="0" y="327222"/>
                  </a:moveTo>
                  <a:lnTo>
                    <a:pt x="0" y="327222"/>
                  </a:lnTo>
                  <a:lnTo>
                    <a:pt x="1442837" y="327222"/>
                  </a:lnTo>
                </a:path>
                <a:path w="1443354" h="1310639">
                  <a:moveTo>
                    <a:pt x="0" y="490843"/>
                  </a:moveTo>
                  <a:lnTo>
                    <a:pt x="0" y="490843"/>
                  </a:lnTo>
                  <a:lnTo>
                    <a:pt x="1442837" y="490843"/>
                  </a:lnTo>
                </a:path>
                <a:path w="1443354" h="1310639">
                  <a:moveTo>
                    <a:pt x="0" y="654463"/>
                  </a:moveTo>
                  <a:lnTo>
                    <a:pt x="0" y="654463"/>
                  </a:lnTo>
                  <a:lnTo>
                    <a:pt x="1442837" y="654463"/>
                  </a:lnTo>
                </a:path>
                <a:path w="1443354" h="1310639">
                  <a:moveTo>
                    <a:pt x="0" y="818065"/>
                  </a:moveTo>
                  <a:lnTo>
                    <a:pt x="0" y="818065"/>
                  </a:lnTo>
                  <a:lnTo>
                    <a:pt x="1442837" y="818065"/>
                  </a:lnTo>
                </a:path>
                <a:path w="1443354" h="1310639">
                  <a:moveTo>
                    <a:pt x="0" y="981686"/>
                  </a:moveTo>
                  <a:lnTo>
                    <a:pt x="0" y="981686"/>
                  </a:lnTo>
                  <a:lnTo>
                    <a:pt x="1442837" y="981686"/>
                  </a:lnTo>
                </a:path>
                <a:path w="1443354" h="1310639">
                  <a:moveTo>
                    <a:pt x="0" y="1145306"/>
                  </a:moveTo>
                  <a:lnTo>
                    <a:pt x="0" y="1145306"/>
                  </a:lnTo>
                  <a:lnTo>
                    <a:pt x="1442837" y="1145306"/>
                  </a:lnTo>
                </a:path>
                <a:path w="1443354" h="1310639">
                  <a:moveTo>
                    <a:pt x="1413" y="0"/>
                  </a:moveTo>
                  <a:lnTo>
                    <a:pt x="1413" y="0"/>
                  </a:lnTo>
                  <a:lnTo>
                    <a:pt x="1413" y="1310337"/>
                  </a:lnTo>
                </a:path>
                <a:path w="1443354" h="1310639">
                  <a:moveTo>
                    <a:pt x="1441424" y="0"/>
                  </a:moveTo>
                  <a:lnTo>
                    <a:pt x="1441424" y="0"/>
                  </a:lnTo>
                  <a:lnTo>
                    <a:pt x="1441424" y="1310337"/>
                  </a:lnTo>
                </a:path>
                <a:path w="1443354" h="1310639">
                  <a:moveTo>
                    <a:pt x="0" y="0"/>
                  </a:moveTo>
                  <a:lnTo>
                    <a:pt x="0" y="0"/>
                  </a:lnTo>
                  <a:lnTo>
                    <a:pt x="1442837" y="0"/>
                  </a:lnTo>
                </a:path>
                <a:path w="1443354" h="1310639">
                  <a:moveTo>
                    <a:pt x="0" y="1308927"/>
                  </a:moveTo>
                  <a:lnTo>
                    <a:pt x="0" y="1308927"/>
                  </a:lnTo>
                  <a:lnTo>
                    <a:pt x="1442837" y="130892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3042266" y="6202970"/>
            <a:ext cx="122938" cy="1184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30216" y="6204380"/>
            <a:ext cx="411222" cy="93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681321" y="4772383"/>
            <a:ext cx="1467485" cy="1333500"/>
            <a:chOff x="681321" y="4772383"/>
            <a:chExt cx="1467485" cy="1333500"/>
          </a:xfrm>
        </p:grpSpPr>
        <p:sp>
          <p:nvSpPr>
            <p:cNvPr id="48" name="object 48"/>
            <p:cNvSpPr/>
            <p:nvPr/>
          </p:nvSpPr>
          <p:spPr>
            <a:xfrm>
              <a:off x="682764" y="4773828"/>
              <a:ext cx="1464310" cy="1330325"/>
            </a:xfrm>
            <a:custGeom>
              <a:avLst/>
              <a:gdLst/>
              <a:ahLst/>
              <a:cxnLst/>
              <a:rect l="l" t="t" r="r" b="b"/>
              <a:pathLst>
                <a:path w="1464310" h="1330325">
                  <a:moveTo>
                    <a:pt x="1463979" y="997559"/>
                  </a:moveTo>
                  <a:lnTo>
                    <a:pt x="1280807" y="997559"/>
                  </a:lnTo>
                  <a:lnTo>
                    <a:pt x="1280807" y="830567"/>
                  </a:lnTo>
                  <a:lnTo>
                    <a:pt x="1097622" y="830567"/>
                  </a:lnTo>
                  <a:lnTo>
                    <a:pt x="1097622" y="665035"/>
                  </a:lnTo>
                  <a:lnTo>
                    <a:pt x="914463" y="665035"/>
                  </a:lnTo>
                  <a:lnTo>
                    <a:pt x="914463" y="498068"/>
                  </a:lnTo>
                  <a:lnTo>
                    <a:pt x="731278" y="498068"/>
                  </a:lnTo>
                  <a:lnTo>
                    <a:pt x="731278" y="332524"/>
                  </a:lnTo>
                  <a:lnTo>
                    <a:pt x="549541" y="332524"/>
                  </a:lnTo>
                  <a:lnTo>
                    <a:pt x="549541" y="166979"/>
                  </a:lnTo>
                  <a:lnTo>
                    <a:pt x="366356" y="166979"/>
                  </a:lnTo>
                  <a:lnTo>
                    <a:pt x="366356" y="0"/>
                  </a:lnTo>
                  <a:lnTo>
                    <a:pt x="183172" y="0"/>
                  </a:lnTo>
                  <a:lnTo>
                    <a:pt x="0" y="0"/>
                  </a:lnTo>
                  <a:lnTo>
                    <a:pt x="0" y="166979"/>
                  </a:lnTo>
                  <a:lnTo>
                    <a:pt x="0" y="332524"/>
                  </a:lnTo>
                  <a:lnTo>
                    <a:pt x="183172" y="332524"/>
                  </a:lnTo>
                  <a:lnTo>
                    <a:pt x="183172" y="498068"/>
                  </a:lnTo>
                  <a:lnTo>
                    <a:pt x="366356" y="498068"/>
                  </a:lnTo>
                  <a:lnTo>
                    <a:pt x="366356" y="665035"/>
                  </a:lnTo>
                  <a:lnTo>
                    <a:pt x="549541" y="665035"/>
                  </a:lnTo>
                  <a:lnTo>
                    <a:pt x="549541" y="830567"/>
                  </a:lnTo>
                  <a:lnTo>
                    <a:pt x="731278" y="830567"/>
                  </a:lnTo>
                  <a:lnTo>
                    <a:pt x="731278" y="997559"/>
                  </a:lnTo>
                  <a:lnTo>
                    <a:pt x="914463" y="997559"/>
                  </a:lnTo>
                  <a:lnTo>
                    <a:pt x="914463" y="1163091"/>
                  </a:lnTo>
                  <a:lnTo>
                    <a:pt x="1097622" y="1163091"/>
                  </a:lnTo>
                  <a:lnTo>
                    <a:pt x="1097622" y="1330058"/>
                  </a:lnTo>
                  <a:lnTo>
                    <a:pt x="1280807" y="1330058"/>
                  </a:lnTo>
                  <a:lnTo>
                    <a:pt x="1463979" y="1330058"/>
                  </a:lnTo>
                  <a:lnTo>
                    <a:pt x="1463979" y="1163091"/>
                  </a:lnTo>
                  <a:lnTo>
                    <a:pt x="1463979" y="997559"/>
                  </a:lnTo>
                  <a:close/>
                </a:path>
              </a:pathLst>
            </a:custGeom>
            <a:solidFill>
              <a:srgbClr val="DD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1321" y="4772383"/>
              <a:ext cx="1467485" cy="1333500"/>
            </a:xfrm>
            <a:custGeom>
              <a:avLst/>
              <a:gdLst/>
              <a:ahLst/>
              <a:cxnLst/>
              <a:rect l="l" t="t" r="r" b="b"/>
              <a:pathLst>
                <a:path w="1467485" h="1333500">
                  <a:moveTo>
                    <a:pt x="184625" y="0"/>
                  </a:moveTo>
                  <a:lnTo>
                    <a:pt x="184625" y="0"/>
                  </a:lnTo>
                  <a:lnTo>
                    <a:pt x="184625" y="1332936"/>
                  </a:lnTo>
                </a:path>
                <a:path w="1467485" h="1333500">
                  <a:moveTo>
                    <a:pt x="367806" y="0"/>
                  </a:moveTo>
                  <a:lnTo>
                    <a:pt x="367806" y="0"/>
                  </a:lnTo>
                  <a:lnTo>
                    <a:pt x="367806" y="1332936"/>
                  </a:lnTo>
                </a:path>
                <a:path w="1467485" h="1333500">
                  <a:moveTo>
                    <a:pt x="550988" y="0"/>
                  </a:moveTo>
                  <a:lnTo>
                    <a:pt x="550988" y="0"/>
                  </a:lnTo>
                  <a:lnTo>
                    <a:pt x="550988" y="1332936"/>
                  </a:lnTo>
                </a:path>
                <a:path w="1467485" h="1333500">
                  <a:moveTo>
                    <a:pt x="732727" y="0"/>
                  </a:moveTo>
                  <a:lnTo>
                    <a:pt x="732727" y="0"/>
                  </a:lnTo>
                  <a:lnTo>
                    <a:pt x="732727" y="1332936"/>
                  </a:lnTo>
                </a:path>
                <a:path w="1467485" h="1333500">
                  <a:moveTo>
                    <a:pt x="915908" y="0"/>
                  </a:moveTo>
                  <a:lnTo>
                    <a:pt x="915908" y="0"/>
                  </a:lnTo>
                  <a:lnTo>
                    <a:pt x="915908" y="1332936"/>
                  </a:lnTo>
                </a:path>
                <a:path w="1467485" h="1333500">
                  <a:moveTo>
                    <a:pt x="1099070" y="0"/>
                  </a:moveTo>
                  <a:lnTo>
                    <a:pt x="1099070" y="0"/>
                  </a:lnTo>
                  <a:lnTo>
                    <a:pt x="1099070" y="1332936"/>
                  </a:lnTo>
                </a:path>
                <a:path w="1467485" h="1333500">
                  <a:moveTo>
                    <a:pt x="1282252" y="0"/>
                  </a:moveTo>
                  <a:lnTo>
                    <a:pt x="1282252" y="0"/>
                  </a:lnTo>
                  <a:lnTo>
                    <a:pt x="1282252" y="1332936"/>
                  </a:lnTo>
                </a:path>
                <a:path w="1467485" h="1333500">
                  <a:moveTo>
                    <a:pt x="0" y="168420"/>
                  </a:moveTo>
                  <a:lnTo>
                    <a:pt x="0" y="168420"/>
                  </a:lnTo>
                  <a:lnTo>
                    <a:pt x="1466875" y="168420"/>
                  </a:lnTo>
                </a:path>
                <a:path w="1467485" h="1333500">
                  <a:moveTo>
                    <a:pt x="0" y="333963"/>
                  </a:moveTo>
                  <a:lnTo>
                    <a:pt x="0" y="333963"/>
                  </a:lnTo>
                  <a:lnTo>
                    <a:pt x="1466875" y="333963"/>
                  </a:lnTo>
                </a:path>
                <a:path w="1467485" h="1333500">
                  <a:moveTo>
                    <a:pt x="0" y="499505"/>
                  </a:moveTo>
                  <a:lnTo>
                    <a:pt x="0" y="499505"/>
                  </a:lnTo>
                  <a:lnTo>
                    <a:pt x="1466875" y="499505"/>
                  </a:lnTo>
                </a:path>
                <a:path w="1467485" h="1333500">
                  <a:moveTo>
                    <a:pt x="0" y="666468"/>
                  </a:moveTo>
                  <a:lnTo>
                    <a:pt x="0" y="666468"/>
                  </a:lnTo>
                  <a:lnTo>
                    <a:pt x="1466875" y="666468"/>
                  </a:lnTo>
                </a:path>
                <a:path w="1467485" h="1333500">
                  <a:moveTo>
                    <a:pt x="0" y="832011"/>
                  </a:moveTo>
                  <a:lnTo>
                    <a:pt x="0" y="832011"/>
                  </a:lnTo>
                  <a:lnTo>
                    <a:pt x="1466875" y="832011"/>
                  </a:lnTo>
                </a:path>
                <a:path w="1467485" h="1333500">
                  <a:moveTo>
                    <a:pt x="0" y="998992"/>
                  </a:moveTo>
                  <a:lnTo>
                    <a:pt x="0" y="998992"/>
                  </a:lnTo>
                  <a:lnTo>
                    <a:pt x="1466875" y="998992"/>
                  </a:lnTo>
                </a:path>
                <a:path w="1467485" h="1333500">
                  <a:moveTo>
                    <a:pt x="0" y="1164535"/>
                  </a:moveTo>
                  <a:lnTo>
                    <a:pt x="0" y="1164535"/>
                  </a:lnTo>
                  <a:lnTo>
                    <a:pt x="1466875" y="1164535"/>
                  </a:lnTo>
                </a:path>
                <a:path w="1467485" h="1333500">
                  <a:moveTo>
                    <a:pt x="1443" y="0"/>
                  </a:moveTo>
                  <a:lnTo>
                    <a:pt x="1443" y="0"/>
                  </a:lnTo>
                  <a:lnTo>
                    <a:pt x="1444" y="1332936"/>
                  </a:lnTo>
                </a:path>
                <a:path w="1467485" h="1333500">
                  <a:moveTo>
                    <a:pt x="1465433" y="0"/>
                  </a:moveTo>
                  <a:lnTo>
                    <a:pt x="1465433" y="0"/>
                  </a:lnTo>
                  <a:lnTo>
                    <a:pt x="1465433" y="1332936"/>
                  </a:lnTo>
                </a:path>
                <a:path w="1467485" h="1333500">
                  <a:moveTo>
                    <a:pt x="0" y="1439"/>
                  </a:moveTo>
                  <a:lnTo>
                    <a:pt x="0" y="1439"/>
                  </a:lnTo>
                  <a:lnTo>
                    <a:pt x="1466875" y="1439"/>
                  </a:lnTo>
                </a:path>
                <a:path w="1467485" h="1333500">
                  <a:moveTo>
                    <a:pt x="0" y="1331497"/>
                  </a:moveTo>
                  <a:lnTo>
                    <a:pt x="0" y="1331497"/>
                  </a:lnTo>
                  <a:lnTo>
                    <a:pt x="1466875" y="13314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901999" y="6230571"/>
            <a:ext cx="126940" cy="120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98159" y="6232010"/>
            <a:ext cx="838015" cy="123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4456109" y="4757323"/>
            <a:ext cx="1446530" cy="1311275"/>
            <a:chOff x="4456109" y="4757323"/>
            <a:chExt cx="1446530" cy="1311275"/>
          </a:xfrm>
        </p:grpSpPr>
        <p:sp>
          <p:nvSpPr>
            <p:cNvPr id="53" name="object 53"/>
            <p:cNvSpPr/>
            <p:nvPr/>
          </p:nvSpPr>
          <p:spPr>
            <a:xfrm>
              <a:off x="4457535" y="4758753"/>
              <a:ext cx="1443355" cy="1308735"/>
            </a:xfrm>
            <a:custGeom>
              <a:avLst/>
              <a:gdLst/>
              <a:ahLst/>
              <a:cxnLst/>
              <a:rect l="l" t="t" r="r" b="b"/>
              <a:pathLst>
                <a:path w="1443354" h="1308735">
                  <a:moveTo>
                    <a:pt x="1443126" y="0"/>
                  </a:moveTo>
                  <a:lnTo>
                    <a:pt x="1443126" y="0"/>
                  </a:lnTo>
                  <a:lnTo>
                    <a:pt x="0" y="0"/>
                  </a:lnTo>
                  <a:lnTo>
                    <a:pt x="0" y="163360"/>
                  </a:lnTo>
                  <a:lnTo>
                    <a:pt x="0" y="1308430"/>
                  </a:lnTo>
                  <a:lnTo>
                    <a:pt x="180924" y="1308430"/>
                  </a:lnTo>
                  <a:lnTo>
                    <a:pt x="360426" y="1308430"/>
                  </a:lnTo>
                  <a:lnTo>
                    <a:pt x="360426" y="1145057"/>
                  </a:lnTo>
                  <a:lnTo>
                    <a:pt x="360426" y="981684"/>
                  </a:lnTo>
                  <a:lnTo>
                    <a:pt x="360426" y="818299"/>
                  </a:lnTo>
                  <a:lnTo>
                    <a:pt x="360426" y="654926"/>
                  </a:lnTo>
                  <a:lnTo>
                    <a:pt x="360426" y="490131"/>
                  </a:lnTo>
                  <a:lnTo>
                    <a:pt x="360426" y="326745"/>
                  </a:lnTo>
                  <a:lnTo>
                    <a:pt x="541350" y="326745"/>
                  </a:lnTo>
                  <a:lnTo>
                    <a:pt x="1443126" y="326745"/>
                  </a:lnTo>
                  <a:lnTo>
                    <a:pt x="1443126" y="163360"/>
                  </a:lnTo>
                  <a:lnTo>
                    <a:pt x="1443126" y="0"/>
                  </a:lnTo>
                  <a:close/>
                </a:path>
              </a:pathLst>
            </a:custGeom>
            <a:solidFill>
              <a:srgbClr val="FBE3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456109" y="4757323"/>
              <a:ext cx="1446530" cy="1311275"/>
            </a:xfrm>
            <a:custGeom>
              <a:avLst/>
              <a:gdLst/>
              <a:ahLst/>
              <a:cxnLst/>
              <a:rect l="l" t="t" r="r" b="b"/>
              <a:pathLst>
                <a:path w="1446529" h="1311275">
                  <a:moveTo>
                    <a:pt x="182357" y="0"/>
                  </a:moveTo>
                  <a:lnTo>
                    <a:pt x="182357" y="0"/>
                  </a:lnTo>
                  <a:lnTo>
                    <a:pt x="182357" y="1311271"/>
                  </a:lnTo>
                </a:path>
                <a:path w="1446529" h="1311275">
                  <a:moveTo>
                    <a:pt x="361859" y="0"/>
                  </a:moveTo>
                  <a:lnTo>
                    <a:pt x="361859" y="0"/>
                  </a:lnTo>
                  <a:lnTo>
                    <a:pt x="361859" y="1311271"/>
                  </a:lnTo>
                </a:path>
                <a:path w="1446529" h="1311275">
                  <a:moveTo>
                    <a:pt x="542786" y="0"/>
                  </a:moveTo>
                  <a:lnTo>
                    <a:pt x="542786" y="0"/>
                  </a:lnTo>
                  <a:lnTo>
                    <a:pt x="542786" y="1311271"/>
                  </a:lnTo>
                </a:path>
                <a:path w="1446529" h="1311275">
                  <a:moveTo>
                    <a:pt x="722270" y="0"/>
                  </a:moveTo>
                  <a:lnTo>
                    <a:pt x="722270" y="0"/>
                  </a:lnTo>
                  <a:lnTo>
                    <a:pt x="722270" y="1311271"/>
                  </a:lnTo>
                </a:path>
                <a:path w="1446529" h="1311275">
                  <a:moveTo>
                    <a:pt x="903197" y="0"/>
                  </a:moveTo>
                  <a:lnTo>
                    <a:pt x="903197" y="0"/>
                  </a:lnTo>
                  <a:lnTo>
                    <a:pt x="903197" y="1311271"/>
                  </a:lnTo>
                </a:path>
                <a:path w="1446529" h="1311275">
                  <a:moveTo>
                    <a:pt x="1084124" y="0"/>
                  </a:moveTo>
                  <a:lnTo>
                    <a:pt x="1084124" y="0"/>
                  </a:lnTo>
                  <a:lnTo>
                    <a:pt x="1084124" y="1311271"/>
                  </a:lnTo>
                </a:path>
                <a:path w="1446529" h="1311275">
                  <a:moveTo>
                    <a:pt x="1263627" y="0"/>
                  </a:moveTo>
                  <a:lnTo>
                    <a:pt x="1263627" y="0"/>
                  </a:lnTo>
                  <a:lnTo>
                    <a:pt x="1263627" y="1311271"/>
                  </a:lnTo>
                </a:path>
                <a:path w="1446529" h="1311275">
                  <a:moveTo>
                    <a:pt x="0" y="164784"/>
                  </a:moveTo>
                  <a:lnTo>
                    <a:pt x="0" y="164784"/>
                  </a:lnTo>
                  <a:lnTo>
                    <a:pt x="1445978" y="164784"/>
                  </a:lnTo>
                </a:path>
                <a:path w="1446529" h="1311275">
                  <a:moveTo>
                    <a:pt x="0" y="328168"/>
                  </a:moveTo>
                  <a:lnTo>
                    <a:pt x="0" y="328168"/>
                  </a:lnTo>
                  <a:lnTo>
                    <a:pt x="1445978" y="328168"/>
                  </a:lnTo>
                </a:path>
                <a:path w="1446529" h="1311275">
                  <a:moveTo>
                    <a:pt x="0" y="491551"/>
                  </a:moveTo>
                  <a:lnTo>
                    <a:pt x="0" y="491551"/>
                  </a:lnTo>
                  <a:lnTo>
                    <a:pt x="1445978" y="491551"/>
                  </a:lnTo>
                </a:path>
                <a:path w="1446529" h="1311275">
                  <a:moveTo>
                    <a:pt x="0" y="656355"/>
                  </a:moveTo>
                  <a:lnTo>
                    <a:pt x="0" y="656355"/>
                  </a:lnTo>
                  <a:lnTo>
                    <a:pt x="1445978" y="656355"/>
                  </a:lnTo>
                </a:path>
                <a:path w="1446529" h="1311275">
                  <a:moveTo>
                    <a:pt x="0" y="819719"/>
                  </a:moveTo>
                  <a:lnTo>
                    <a:pt x="0" y="819719"/>
                  </a:lnTo>
                  <a:lnTo>
                    <a:pt x="1445978" y="819719"/>
                  </a:lnTo>
                </a:path>
                <a:path w="1446529" h="1311275">
                  <a:moveTo>
                    <a:pt x="0" y="983103"/>
                  </a:moveTo>
                  <a:lnTo>
                    <a:pt x="0" y="983103"/>
                  </a:lnTo>
                  <a:lnTo>
                    <a:pt x="1445978" y="983103"/>
                  </a:lnTo>
                </a:path>
                <a:path w="1446529" h="1311275">
                  <a:moveTo>
                    <a:pt x="0" y="1146486"/>
                  </a:moveTo>
                  <a:lnTo>
                    <a:pt x="0" y="1146486"/>
                  </a:lnTo>
                  <a:lnTo>
                    <a:pt x="1445978" y="1146486"/>
                  </a:lnTo>
                </a:path>
                <a:path w="1446529" h="1311275">
                  <a:moveTo>
                    <a:pt x="1426" y="0"/>
                  </a:moveTo>
                  <a:lnTo>
                    <a:pt x="1426" y="0"/>
                  </a:lnTo>
                  <a:lnTo>
                    <a:pt x="1426" y="1311271"/>
                  </a:lnTo>
                </a:path>
                <a:path w="1446529" h="1311275">
                  <a:moveTo>
                    <a:pt x="1444554" y="0"/>
                  </a:moveTo>
                  <a:lnTo>
                    <a:pt x="1444554" y="0"/>
                  </a:lnTo>
                  <a:lnTo>
                    <a:pt x="1444554" y="1311271"/>
                  </a:lnTo>
                </a:path>
                <a:path w="1446529" h="1311275">
                  <a:moveTo>
                    <a:pt x="0" y="1420"/>
                  </a:moveTo>
                  <a:lnTo>
                    <a:pt x="0" y="1420"/>
                  </a:lnTo>
                  <a:lnTo>
                    <a:pt x="1445978" y="1420"/>
                  </a:lnTo>
                </a:path>
                <a:path w="1446529" h="1311275">
                  <a:moveTo>
                    <a:pt x="0" y="1309851"/>
                  </a:moveTo>
                  <a:lnTo>
                    <a:pt x="0" y="1309851"/>
                  </a:lnTo>
                  <a:lnTo>
                    <a:pt x="1445978" y="13098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4746733" y="6189371"/>
            <a:ext cx="131056" cy="1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44753" y="6190791"/>
            <a:ext cx="669564" cy="1221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175886" y="5254244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58" name="object 58"/>
          <p:cNvSpPr txBox="1"/>
          <p:nvPr/>
        </p:nvSpPr>
        <p:spPr>
          <a:xfrm>
            <a:off x="6096127" y="5254244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288794" y="5254244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00927" y="3358134"/>
            <a:ext cx="3362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Longformer (Beltagy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et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al.,</a:t>
            </a:r>
            <a:r>
              <a:rPr sz="1800" spc="-20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2020)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400927" y="5221351"/>
            <a:ext cx="3884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Big Bird (Zaheer et al., NeurIPS</a:t>
            </a:r>
            <a:r>
              <a:rPr sz="1800" spc="60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2020)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6696" y="2435351"/>
            <a:ext cx="9759950" cy="1963420"/>
            <a:chOff x="996696" y="2435351"/>
            <a:chExt cx="9759950" cy="1963420"/>
          </a:xfrm>
        </p:grpSpPr>
        <p:sp>
          <p:nvSpPr>
            <p:cNvPr id="3" name="object 3"/>
            <p:cNvSpPr/>
            <p:nvPr/>
          </p:nvSpPr>
          <p:spPr>
            <a:xfrm>
              <a:off x="999744" y="2438399"/>
              <a:ext cx="9753600" cy="1957070"/>
            </a:xfrm>
            <a:custGeom>
              <a:avLst/>
              <a:gdLst/>
              <a:ahLst/>
              <a:cxnLst/>
              <a:rect l="l" t="t" r="r" b="b"/>
              <a:pathLst>
                <a:path w="9753600" h="1957070">
                  <a:moveTo>
                    <a:pt x="0" y="1956816"/>
                  </a:moveTo>
                  <a:lnTo>
                    <a:pt x="9753600" y="1956816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1956816"/>
                  </a:lnTo>
                  <a:close/>
                </a:path>
              </a:pathLst>
            </a:custGeom>
            <a:ln w="6096">
              <a:solidFill>
                <a:srgbClr val="EB63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9744" y="2438399"/>
              <a:ext cx="304800" cy="1957070"/>
            </a:xfrm>
            <a:custGeom>
              <a:avLst/>
              <a:gdLst/>
              <a:ahLst/>
              <a:cxnLst/>
              <a:rect l="l" t="t" r="r" b="b"/>
              <a:pathLst>
                <a:path w="304800" h="1957070">
                  <a:moveTo>
                    <a:pt x="304800" y="0"/>
                  </a:moveTo>
                  <a:lnTo>
                    <a:pt x="0" y="0"/>
                  </a:lnTo>
                  <a:lnTo>
                    <a:pt x="0" y="1956816"/>
                  </a:lnTo>
                  <a:lnTo>
                    <a:pt x="304800" y="195681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5795568"/>
            <a:ext cx="96227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微软雅黑"/>
                <a:cs typeface="微软雅黑"/>
              </a:rPr>
              <a:t>Qipeng Guo, Xipeng </a:t>
            </a:r>
            <a:r>
              <a:rPr sz="1400" dirty="0">
                <a:latin typeface="微软雅黑"/>
                <a:cs typeface="微软雅黑"/>
              </a:rPr>
              <a:t>Qiu, </a:t>
            </a:r>
            <a:r>
              <a:rPr sz="1400" spc="-10" dirty="0">
                <a:latin typeface="微软雅黑"/>
                <a:cs typeface="微软雅黑"/>
              </a:rPr>
              <a:t>Pengfei </a:t>
            </a:r>
            <a:r>
              <a:rPr sz="1400" spc="-5" dirty="0">
                <a:latin typeface="微软雅黑"/>
                <a:cs typeface="微软雅黑"/>
              </a:rPr>
              <a:t>Liu, </a:t>
            </a:r>
            <a:r>
              <a:rPr sz="1400" spc="-20" dirty="0">
                <a:latin typeface="微软雅黑"/>
                <a:cs typeface="微软雅黑"/>
              </a:rPr>
              <a:t>Yunfan </a:t>
            </a:r>
            <a:r>
              <a:rPr sz="1400" dirty="0">
                <a:latin typeface="微软雅黑"/>
                <a:cs typeface="微软雅黑"/>
              </a:rPr>
              <a:t>Shao, </a:t>
            </a:r>
            <a:r>
              <a:rPr sz="1400" spc="-5" dirty="0">
                <a:latin typeface="微软雅黑"/>
                <a:cs typeface="微软雅黑"/>
              </a:rPr>
              <a:t>Xiangyang Xue, </a:t>
            </a:r>
            <a:r>
              <a:rPr sz="1400" dirty="0">
                <a:latin typeface="微软雅黑"/>
                <a:cs typeface="微软雅黑"/>
              </a:rPr>
              <a:t>Zheng Zhang. </a:t>
            </a:r>
            <a:r>
              <a:rPr sz="1400" spc="-25" dirty="0">
                <a:latin typeface="微软雅黑"/>
                <a:cs typeface="微软雅黑"/>
              </a:rPr>
              <a:t>Star-Transformer, </a:t>
            </a:r>
            <a:r>
              <a:rPr sz="1400" spc="-10" dirty="0">
                <a:latin typeface="微软雅黑"/>
                <a:cs typeface="微软雅黑"/>
              </a:rPr>
              <a:t>NAACL </a:t>
            </a:r>
            <a:r>
              <a:rPr sz="1400" dirty="0">
                <a:latin typeface="微软雅黑"/>
                <a:cs typeface="微软雅黑"/>
              </a:rPr>
              <a:t>2019,  </a:t>
            </a:r>
            <a:r>
              <a:rPr sz="1400" u="sng" spc="-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微软雅黑"/>
                <a:cs typeface="微软雅黑"/>
                <a:hlinkClick r:id="rId2"/>
              </a:rPr>
              <a:t>https://arxiv.org/pdf/1902.09113.pdf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4544" y="3165729"/>
            <a:ext cx="9446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4135" algn="ctr">
              <a:lnSpc>
                <a:spcPct val="100000"/>
              </a:lnSpc>
              <a:spcBef>
                <a:spcPts val="105"/>
              </a:spcBef>
            </a:pPr>
            <a:r>
              <a:rPr u="none" spc="-10" dirty="0">
                <a:solidFill>
                  <a:srgbClr val="000000"/>
                </a:solidFill>
                <a:latin typeface="Arial"/>
                <a:cs typeface="Arial"/>
              </a:rPr>
              <a:t>Star-Transformer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990600"/>
            <a:ext cx="0" cy="5163820"/>
          </a:xfrm>
          <a:custGeom>
            <a:avLst/>
            <a:gdLst/>
            <a:ahLst/>
            <a:cxnLst/>
            <a:rect l="l" t="t" r="r" b="b"/>
            <a:pathLst>
              <a:path h="5163820">
                <a:moveTo>
                  <a:pt x="0" y="0"/>
                </a:moveTo>
                <a:lnTo>
                  <a:pt x="0" y="5163312"/>
                </a:lnTo>
              </a:path>
            </a:pathLst>
          </a:custGeom>
          <a:ln w="9144">
            <a:solidFill>
              <a:srgbClr val="1C30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80162"/>
            <a:ext cx="3103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10" dirty="0">
                <a:latin typeface="Arial"/>
                <a:cs typeface="Arial"/>
              </a:rPr>
              <a:t>Star-Transformer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2939" y="870891"/>
            <a:ext cx="5433059" cy="5243743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241935" indent="-204470">
              <a:lnSpc>
                <a:spcPct val="100000"/>
              </a:lnSpc>
              <a:spcBef>
                <a:spcPts val="1230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42570" algn="l"/>
              </a:tabLst>
            </a:pPr>
            <a:r>
              <a:rPr sz="2400" spc="-25" dirty="0">
                <a:solidFill>
                  <a:srgbClr val="2F2F2F"/>
                </a:solidFill>
                <a:latin typeface="微软雅黑"/>
                <a:cs typeface="微软雅黑"/>
              </a:rPr>
              <a:t>Transformer</a:t>
            </a:r>
            <a:endParaRPr sz="2400" dirty="0">
              <a:latin typeface="微软雅黑"/>
              <a:cs typeface="微软雅黑"/>
            </a:endParaRPr>
          </a:p>
          <a:p>
            <a:pPr marL="4483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48945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全连接</a:t>
            </a:r>
            <a:endParaRPr sz="2100" dirty="0">
              <a:latin typeface="微软雅黑"/>
              <a:cs typeface="微软雅黑"/>
            </a:endParaRPr>
          </a:p>
          <a:p>
            <a:pPr marL="4483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48945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复杂度：</a:t>
            </a:r>
            <a:r>
              <a:rPr sz="2100" spc="5" dirty="0">
                <a:solidFill>
                  <a:srgbClr val="2F2F2F"/>
                </a:solidFill>
                <a:latin typeface="微软雅黑"/>
                <a:cs typeface="微软雅黑"/>
              </a:rPr>
              <a:t> </a:t>
            </a:r>
            <a:r>
              <a:rPr sz="2100" spc="35" dirty="0">
                <a:solidFill>
                  <a:srgbClr val="2F2F2F"/>
                </a:solidFill>
                <a:latin typeface="Cambria Math"/>
                <a:cs typeface="Cambria Math"/>
              </a:rPr>
              <a:t>𝑂(𝐿</a:t>
            </a:r>
            <a:r>
              <a:rPr sz="2325" spc="52" baseline="28673" dirty="0">
                <a:solidFill>
                  <a:srgbClr val="2F2F2F"/>
                </a:solidFill>
                <a:latin typeface="Cambria Math"/>
                <a:cs typeface="Cambria Math"/>
              </a:rPr>
              <a:t>2</a:t>
            </a:r>
            <a:r>
              <a:rPr sz="2100" spc="35" dirty="0">
                <a:solidFill>
                  <a:srgbClr val="2F2F2F"/>
                </a:solidFill>
                <a:latin typeface="Cambria Math"/>
                <a:cs typeface="Cambria Math"/>
              </a:rPr>
              <a:t>𝑑)</a:t>
            </a:r>
            <a:endParaRPr sz="2100" dirty="0">
              <a:latin typeface="Cambria Math"/>
              <a:cs typeface="Cambria Math"/>
            </a:endParaRPr>
          </a:p>
          <a:p>
            <a:pPr marL="655320" lvl="2" indent="-172720">
              <a:lnSpc>
                <a:spcPct val="100000"/>
              </a:lnSpc>
              <a:spcBef>
                <a:spcPts val="103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55955" algn="l"/>
              </a:tabLst>
            </a:pPr>
            <a:r>
              <a:rPr sz="1600" spc="-5" dirty="0">
                <a:solidFill>
                  <a:srgbClr val="2F2F2F"/>
                </a:solidFill>
                <a:latin typeface="微软雅黑"/>
                <a:cs typeface="微软雅黑"/>
              </a:rPr>
              <a:t>无法处理长文档</a:t>
            </a:r>
            <a:endParaRPr sz="1600" dirty="0">
              <a:latin typeface="微软雅黑"/>
              <a:cs typeface="微软雅黑"/>
            </a:endParaRPr>
          </a:p>
          <a:p>
            <a:pPr marL="448309" lvl="1" indent="-205104">
              <a:lnSpc>
                <a:spcPct val="100000"/>
              </a:lnSpc>
              <a:spcBef>
                <a:spcPts val="409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48945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容易过拟合</a:t>
            </a:r>
            <a:endParaRPr sz="2100" dirty="0">
              <a:latin typeface="微软雅黑"/>
              <a:cs typeface="微软雅黑"/>
            </a:endParaRPr>
          </a:p>
          <a:p>
            <a:pPr marL="241935" indent="-204470">
              <a:lnSpc>
                <a:spcPct val="100000"/>
              </a:lnSpc>
              <a:spcBef>
                <a:spcPts val="1095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42570" algn="l"/>
              </a:tabLst>
            </a:pPr>
            <a:r>
              <a:rPr sz="2400" spc="-35" dirty="0">
                <a:solidFill>
                  <a:srgbClr val="2F2F2F"/>
                </a:solidFill>
                <a:latin typeface="微软雅黑"/>
                <a:cs typeface="微软雅黑"/>
              </a:rPr>
              <a:t>Star-Transformer</a:t>
            </a:r>
            <a:endParaRPr sz="2400" dirty="0">
              <a:latin typeface="微软雅黑"/>
              <a:cs typeface="微软雅黑"/>
            </a:endParaRPr>
          </a:p>
          <a:p>
            <a:pPr marL="448309" lvl="1" indent="-205104"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48945" algn="l"/>
              </a:tabLst>
            </a:pPr>
            <a:r>
              <a:rPr lang="zh-CN" altLang="en-US" sz="2100" spc="35" dirty="0">
                <a:solidFill>
                  <a:srgbClr val="2F2F2F"/>
                </a:solidFill>
                <a:latin typeface="微软雅黑"/>
              </a:rPr>
              <a:t>减少连接数同时保持每个词的距离接近</a:t>
            </a:r>
            <a:endParaRPr lang="en-US" altLang="zh-CN" sz="2100" spc="35" dirty="0">
              <a:solidFill>
                <a:srgbClr val="2F2F2F"/>
              </a:solidFill>
              <a:latin typeface="微软雅黑"/>
            </a:endParaRPr>
          </a:p>
          <a:p>
            <a:pPr marL="905509" lvl="2" indent="-205104"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48945" algn="l"/>
              </a:tabLst>
            </a:pPr>
            <a:r>
              <a:rPr lang="zh-CN" altLang="en-US" sz="2100" spc="35" dirty="0">
                <a:solidFill>
                  <a:srgbClr val="2F2F2F"/>
                </a:solidFill>
                <a:latin typeface="微软雅黑"/>
              </a:rPr>
              <a:t>引入</a:t>
            </a:r>
            <a:r>
              <a:rPr lang="en-US" altLang="zh-CN" sz="2100" spc="35" dirty="0">
                <a:solidFill>
                  <a:srgbClr val="2F2F2F"/>
                </a:solidFill>
                <a:latin typeface="微软雅黑"/>
              </a:rPr>
              <a:t>Global Memory, </a:t>
            </a:r>
            <a:r>
              <a:rPr lang="zh-CN" altLang="en-US" sz="2100" spc="35" dirty="0">
                <a:solidFill>
                  <a:srgbClr val="2F2F2F"/>
                </a:solidFill>
                <a:latin typeface="微软雅黑"/>
              </a:rPr>
              <a:t>作为中继节点</a:t>
            </a:r>
            <a:endParaRPr lang="en-US" altLang="zh-CN" sz="2100" spc="35" dirty="0">
              <a:solidFill>
                <a:srgbClr val="2F2F2F"/>
              </a:solidFill>
              <a:latin typeface="微软雅黑"/>
            </a:endParaRPr>
          </a:p>
          <a:p>
            <a:pPr marL="4483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48945" algn="l"/>
              </a:tabLst>
            </a:pPr>
            <a:r>
              <a:rPr sz="2100" spc="35" dirty="0" err="1">
                <a:solidFill>
                  <a:srgbClr val="2F2F2F"/>
                </a:solidFill>
                <a:latin typeface="微软雅黑"/>
                <a:cs typeface="微软雅黑"/>
              </a:rPr>
              <a:t>复杂度</a:t>
            </a: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：</a:t>
            </a:r>
            <a:r>
              <a:rPr sz="2100" spc="5" dirty="0">
                <a:solidFill>
                  <a:srgbClr val="2F2F2F"/>
                </a:solidFill>
                <a:latin typeface="微软雅黑"/>
                <a:cs typeface="微软雅黑"/>
              </a:rPr>
              <a:t> </a:t>
            </a:r>
            <a:r>
              <a:rPr sz="2100" spc="30" dirty="0">
                <a:solidFill>
                  <a:srgbClr val="2F2F2F"/>
                </a:solidFill>
                <a:latin typeface="Cambria Math"/>
                <a:cs typeface="Cambria Math"/>
              </a:rPr>
              <a:t>𝑂(2𝐿𝑑)</a:t>
            </a:r>
            <a:endParaRPr sz="2100" dirty="0">
              <a:latin typeface="Cambria Math"/>
              <a:cs typeface="Cambria Math"/>
            </a:endParaRPr>
          </a:p>
          <a:p>
            <a:pPr marL="448309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48945" algn="l"/>
              </a:tabLst>
            </a:pPr>
            <a:r>
              <a:rPr sz="2100" spc="35" dirty="0" err="1">
                <a:solidFill>
                  <a:srgbClr val="2F2F2F"/>
                </a:solidFill>
                <a:latin typeface="微软雅黑"/>
                <a:cs typeface="微软雅黑"/>
              </a:rPr>
              <a:t>引入局部性先验</a:t>
            </a:r>
            <a:endParaRPr sz="2100" dirty="0">
              <a:latin typeface="微软雅黑"/>
              <a:cs typeface="微软雅黑"/>
            </a:endParaRPr>
          </a:p>
          <a:p>
            <a:pPr marL="655320" lvl="2" indent="-172720">
              <a:lnSpc>
                <a:spcPct val="100000"/>
              </a:lnSpc>
              <a:spcBef>
                <a:spcPts val="102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655955" algn="l"/>
              </a:tabLst>
            </a:pPr>
            <a:r>
              <a:rPr sz="1600" spc="-5" dirty="0">
                <a:solidFill>
                  <a:srgbClr val="2F2F2F"/>
                </a:solidFill>
                <a:latin typeface="微软雅黑"/>
                <a:cs typeface="微软雅黑"/>
              </a:rPr>
              <a:t>不需要</a:t>
            </a:r>
            <a:r>
              <a:rPr sz="1600" spc="-15" dirty="0">
                <a:solidFill>
                  <a:srgbClr val="2F2F2F"/>
                </a:solidFill>
                <a:latin typeface="微软雅黑"/>
                <a:cs typeface="微软雅黑"/>
              </a:rPr>
              <a:t>Position</a:t>
            </a:r>
            <a:r>
              <a:rPr sz="1600" spc="-5" dirty="0">
                <a:solidFill>
                  <a:srgbClr val="2F2F2F"/>
                </a:solidFill>
                <a:latin typeface="微软雅黑"/>
                <a:cs typeface="微软雅黑"/>
              </a:rPr>
              <a:t> Embedding</a:t>
            </a:r>
            <a:endParaRPr sz="1600" dirty="0">
              <a:latin typeface="微软雅黑"/>
              <a:cs typeface="微软雅黑"/>
            </a:endParaRPr>
          </a:p>
          <a:p>
            <a:pPr marL="448309" lvl="1" indent="-205104">
              <a:lnSpc>
                <a:spcPct val="100000"/>
              </a:lnSpc>
              <a:spcBef>
                <a:spcPts val="41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48945" algn="l"/>
              </a:tabLst>
            </a:pPr>
            <a:r>
              <a:rPr sz="2100" spc="30" dirty="0">
                <a:solidFill>
                  <a:srgbClr val="2F2F2F"/>
                </a:solidFill>
                <a:latin typeface="微软雅黑"/>
                <a:cs typeface="微软雅黑"/>
              </a:rPr>
              <a:t>适用于小规模或中等规模数据</a:t>
            </a:r>
            <a:endParaRPr sz="2100" dirty="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7000" y="1582585"/>
            <a:ext cx="5236143" cy="2387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A75CF9F-60C7-4AE8-AAE7-111D647CBE20}"/>
              </a:ext>
            </a:extLst>
          </p:cNvPr>
          <p:cNvSpPr txBox="1"/>
          <p:nvPr/>
        </p:nvSpPr>
        <p:spPr>
          <a:xfrm>
            <a:off x="9770619" y="4226612"/>
            <a:ext cx="1573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Global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D086767-BB62-42EE-AE2E-A3B07DBBEDCA}"/>
              </a:ext>
            </a:extLst>
          </p:cNvPr>
          <p:cNvSpPr txBox="1"/>
          <p:nvPr/>
        </p:nvSpPr>
        <p:spPr>
          <a:xfrm>
            <a:off x="6477000" y="4916476"/>
            <a:ext cx="5469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BERT</a:t>
            </a:r>
            <a:r>
              <a:rPr sz="1800" dirty="0">
                <a:solidFill>
                  <a:srgbClr val="FF0000"/>
                </a:solidFill>
                <a:latin typeface="微软雅黑"/>
                <a:cs typeface="微软雅黑"/>
              </a:rPr>
              <a:t>证明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Global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Memory</a:t>
            </a:r>
            <a:r>
              <a:rPr sz="1800" dirty="0">
                <a:solidFill>
                  <a:srgbClr val="FF0000"/>
                </a:solidFill>
                <a:latin typeface="微软雅黑"/>
                <a:cs typeface="微软雅黑"/>
              </a:rPr>
              <a:t>对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Transformer</a:t>
            </a:r>
            <a:r>
              <a:rPr sz="1800" dirty="0">
                <a:solidFill>
                  <a:srgbClr val="FF0000"/>
                </a:solidFill>
                <a:latin typeface="微软雅黑"/>
                <a:cs typeface="微软雅黑"/>
              </a:rPr>
              <a:t>也是有益的。</a:t>
            </a:r>
            <a:endParaRPr sz="1800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5053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稀疏注意力（基于位置）</a:t>
            </a:r>
          </a:p>
        </p:txBody>
      </p:sp>
      <p:sp>
        <p:nvSpPr>
          <p:cNvPr id="4" name="object 4"/>
          <p:cNvSpPr/>
          <p:nvPr/>
        </p:nvSpPr>
        <p:spPr>
          <a:xfrm>
            <a:off x="2283522" y="1447800"/>
            <a:ext cx="7620000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6696" y="2435351"/>
            <a:ext cx="9759950" cy="1963420"/>
            <a:chOff x="996696" y="2435351"/>
            <a:chExt cx="9759950" cy="1963420"/>
          </a:xfrm>
        </p:grpSpPr>
        <p:sp>
          <p:nvSpPr>
            <p:cNvPr id="3" name="object 3"/>
            <p:cNvSpPr/>
            <p:nvPr/>
          </p:nvSpPr>
          <p:spPr>
            <a:xfrm>
              <a:off x="999744" y="2438399"/>
              <a:ext cx="9753600" cy="1957070"/>
            </a:xfrm>
            <a:custGeom>
              <a:avLst/>
              <a:gdLst/>
              <a:ahLst/>
              <a:cxnLst/>
              <a:rect l="l" t="t" r="r" b="b"/>
              <a:pathLst>
                <a:path w="9753600" h="1957070">
                  <a:moveTo>
                    <a:pt x="0" y="1956816"/>
                  </a:moveTo>
                  <a:lnTo>
                    <a:pt x="9753600" y="1956816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1956816"/>
                  </a:lnTo>
                  <a:close/>
                </a:path>
              </a:pathLst>
            </a:custGeom>
            <a:ln w="6096">
              <a:solidFill>
                <a:srgbClr val="EB63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9744" y="2438399"/>
              <a:ext cx="304800" cy="1957070"/>
            </a:xfrm>
            <a:custGeom>
              <a:avLst/>
              <a:gdLst/>
              <a:ahLst/>
              <a:cxnLst/>
              <a:rect l="l" t="t" r="r" b="b"/>
              <a:pathLst>
                <a:path w="304800" h="1957070">
                  <a:moveTo>
                    <a:pt x="304800" y="0"/>
                  </a:moveTo>
                  <a:lnTo>
                    <a:pt x="0" y="0"/>
                  </a:lnTo>
                  <a:lnTo>
                    <a:pt x="0" y="1956816"/>
                  </a:lnTo>
                  <a:lnTo>
                    <a:pt x="304800" y="195681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5795568"/>
            <a:ext cx="101987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微软雅黑"/>
                <a:cs typeface="微软雅黑"/>
              </a:rPr>
              <a:t>Zihao </a:t>
            </a:r>
            <a:r>
              <a:rPr sz="1400" spc="-45" dirty="0">
                <a:latin typeface="微软雅黑"/>
                <a:cs typeface="微软雅黑"/>
              </a:rPr>
              <a:t>Ye, </a:t>
            </a:r>
            <a:r>
              <a:rPr sz="1400" spc="-5" dirty="0">
                <a:latin typeface="微软雅黑"/>
                <a:cs typeface="微软雅黑"/>
              </a:rPr>
              <a:t>Qipeng Guo, Quan </a:t>
            </a:r>
            <a:r>
              <a:rPr sz="1400" dirty="0">
                <a:latin typeface="微软雅黑"/>
                <a:cs typeface="微软雅黑"/>
              </a:rPr>
              <a:t>Gan, </a:t>
            </a:r>
            <a:r>
              <a:rPr sz="1400" spc="-5" dirty="0">
                <a:latin typeface="微软雅黑"/>
                <a:cs typeface="微软雅黑"/>
              </a:rPr>
              <a:t>Xipeng </a:t>
            </a:r>
            <a:r>
              <a:rPr sz="1400" dirty="0">
                <a:latin typeface="微软雅黑"/>
                <a:cs typeface="微软雅黑"/>
              </a:rPr>
              <a:t>Qiu, </a:t>
            </a:r>
            <a:r>
              <a:rPr sz="1400" spc="-5" dirty="0">
                <a:latin typeface="微软雅黑"/>
                <a:cs typeface="微软雅黑"/>
              </a:rPr>
              <a:t>Zheng </a:t>
            </a:r>
            <a:r>
              <a:rPr sz="1400" dirty="0">
                <a:latin typeface="微软雅黑"/>
                <a:cs typeface="微软雅黑"/>
              </a:rPr>
              <a:t>Zhang. </a:t>
            </a:r>
            <a:r>
              <a:rPr sz="1400" spc="-10" dirty="0">
                <a:latin typeface="微软雅黑"/>
                <a:cs typeface="微软雅黑"/>
              </a:rPr>
              <a:t>BP-Transformer: </a:t>
            </a:r>
            <a:r>
              <a:rPr sz="1400" spc="-5" dirty="0">
                <a:latin typeface="微软雅黑"/>
                <a:cs typeface="微软雅黑"/>
              </a:rPr>
              <a:t>Modelling </a:t>
            </a:r>
            <a:r>
              <a:rPr sz="1400" dirty="0">
                <a:latin typeface="微软雅黑"/>
                <a:cs typeface="微软雅黑"/>
              </a:rPr>
              <a:t>Long-Range </a:t>
            </a:r>
            <a:r>
              <a:rPr sz="1400" spc="-5" dirty="0">
                <a:latin typeface="微软雅黑"/>
                <a:cs typeface="微软雅黑"/>
              </a:rPr>
              <a:t>Context via </a:t>
            </a:r>
            <a:r>
              <a:rPr sz="1400" spc="5" dirty="0">
                <a:latin typeface="微软雅黑"/>
                <a:cs typeface="微软雅黑"/>
              </a:rPr>
              <a:t>Binary  </a:t>
            </a:r>
            <a:r>
              <a:rPr sz="1400" spc="-5" dirty="0">
                <a:latin typeface="微软雅黑"/>
                <a:cs typeface="微软雅黑"/>
              </a:rPr>
              <a:t>Partitioning,</a:t>
            </a:r>
            <a:r>
              <a:rPr sz="1400" spc="-15" dirty="0">
                <a:latin typeface="微软雅黑"/>
                <a:cs typeface="微软雅黑"/>
              </a:rPr>
              <a:t> </a:t>
            </a:r>
            <a:r>
              <a:rPr sz="1400" u="sng" spc="-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微软雅黑"/>
                <a:cs typeface="微软雅黑"/>
                <a:hlinkClick r:id="rId2"/>
              </a:rPr>
              <a:t>https://arxiv.org/abs/1911.04070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dirty="0"/>
              <a:t>38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4544" y="3165729"/>
            <a:ext cx="9446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7310" algn="ctr">
              <a:lnSpc>
                <a:spcPct val="100000"/>
              </a:lnSpc>
              <a:spcBef>
                <a:spcPts val="105"/>
              </a:spcBef>
            </a:pPr>
            <a:r>
              <a:rPr u="none" spc="-90" dirty="0">
                <a:solidFill>
                  <a:srgbClr val="000000"/>
                </a:solidFill>
                <a:latin typeface="Arial"/>
                <a:cs typeface="Arial"/>
              </a:rPr>
              <a:t>BPT:</a:t>
            </a:r>
            <a:r>
              <a:rPr u="none" spc="-10" dirty="0">
                <a:solidFill>
                  <a:srgbClr val="000000"/>
                </a:solidFill>
                <a:latin typeface="Arial"/>
                <a:cs typeface="Arial"/>
              </a:rPr>
              <a:t> BP-Transformer</a:t>
            </a:r>
          </a:p>
        </p:txBody>
      </p:sp>
    </p:spTree>
    <p:extLst>
      <p:ext uri="{BB962C8B-B14F-4D97-AF65-F5344CB8AC3E}">
        <p14:creationId xmlns:p14="http://schemas.microsoft.com/office/powerpoint/2010/main" val="3836531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79603"/>
            <a:ext cx="4073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2F2F2F"/>
                </a:solidFill>
                <a:latin typeface="Arial"/>
                <a:cs typeface="Arial"/>
              </a:rPr>
              <a:t>BP-Transformer</a:t>
            </a:r>
            <a:r>
              <a:rPr sz="3200" spc="-1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F2F2F"/>
                </a:solidFill>
                <a:latin typeface="Arial"/>
                <a:cs typeface="Arial"/>
              </a:rPr>
              <a:t>(BPT)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2998" y="1732097"/>
            <a:ext cx="9513899" cy="3170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61101" y="1132511"/>
            <a:ext cx="1877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Binary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Partitioning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dirty="0"/>
              <a:t>40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2AD910B-066F-43C8-8C71-1F81EB55EF23}"/>
              </a:ext>
            </a:extLst>
          </p:cNvPr>
          <p:cNvSpPr txBox="1"/>
          <p:nvPr/>
        </p:nvSpPr>
        <p:spPr>
          <a:xfrm>
            <a:off x="700149" y="5638800"/>
            <a:ext cx="10786745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BP-Transformer</a:t>
            </a:r>
            <a:r>
              <a:rPr sz="1800" spc="-5" dirty="0">
                <a:solidFill>
                  <a:srgbClr val="2A4975"/>
                </a:solidFill>
                <a:latin typeface="微软雅黑"/>
                <a:cs typeface="微软雅黑"/>
              </a:rPr>
              <a:t>相当于引入了层次化的全局外部节点，任意两个序列节点通过二叉树中的路径互相连接。</a:t>
            </a:r>
            <a:endParaRPr sz="1800" dirty="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00" dirty="0">
              <a:latin typeface="微软雅黑"/>
              <a:cs typeface="微软雅黑"/>
            </a:endParaRPr>
          </a:p>
          <a:p>
            <a:pPr marL="12700" marR="1052195">
              <a:lnSpc>
                <a:spcPct val="100000"/>
              </a:lnSpc>
              <a:spcBef>
                <a:spcPts val="5"/>
              </a:spcBef>
            </a:pPr>
            <a:r>
              <a:rPr sz="1400" i="1" dirty="0">
                <a:latin typeface="Times New Roman"/>
                <a:cs typeface="Times New Roman"/>
              </a:rPr>
              <a:t>Zihao </a:t>
            </a:r>
            <a:r>
              <a:rPr sz="1400" i="1" spc="-45" dirty="0">
                <a:latin typeface="Times New Roman"/>
                <a:cs typeface="Times New Roman"/>
              </a:rPr>
              <a:t>Ye, </a:t>
            </a:r>
            <a:r>
              <a:rPr sz="1400" i="1" dirty="0">
                <a:latin typeface="Times New Roman"/>
                <a:cs typeface="Times New Roman"/>
              </a:rPr>
              <a:t>Qipeng </a:t>
            </a:r>
            <a:r>
              <a:rPr sz="1400" i="1" spc="-5" dirty="0">
                <a:latin typeface="Times New Roman"/>
                <a:cs typeface="Times New Roman"/>
              </a:rPr>
              <a:t>Guo, Quan Gan, </a:t>
            </a:r>
            <a:r>
              <a:rPr sz="1400" i="1" dirty="0">
                <a:latin typeface="Times New Roman"/>
                <a:cs typeface="Times New Roman"/>
              </a:rPr>
              <a:t>Xipeng </a:t>
            </a:r>
            <a:r>
              <a:rPr sz="1400" i="1" spc="-5" dirty="0">
                <a:latin typeface="Times New Roman"/>
                <a:cs typeface="Times New Roman"/>
              </a:rPr>
              <a:t>Qiu, </a:t>
            </a:r>
            <a:r>
              <a:rPr sz="1400" i="1" dirty="0">
                <a:latin typeface="Times New Roman"/>
                <a:cs typeface="Times New Roman"/>
              </a:rPr>
              <a:t>Zheng Zhang. </a:t>
            </a:r>
            <a:r>
              <a:rPr sz="1400" i="1" spc="-5" dirty="0">
                <a:latin typeface="Times New Roman"/>
                <a:cs typeface="Times New Roman"/>
              </a:rPr>
              <a:t>BP-Transformer: Modelling Long-Range </a:t>
            </a:r>
            <a:r>
              <a:rPr sz="1400" i="1" dirty="0">
                <a:latin typeface="Times New Roman"/>
                <a:cs typeface="Times New Roman"/>
              </a:rPr>
              <a:t>Context via Binary </a:t>
            </a:r>
            <a:r>
              <a:rPr sz="1400" i="1" spc="-5" dirty="0">
                <a:latin typeface="Times New Roman"/>
                <a:cs typeface="Times New Roman"/>
              </a:rPr>
              <a:t>Partitioning,  </a:t>
            </a:r>
            <a:endParaRPr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0124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5021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稀疏注意</a:t>
            </a:r>
            <a:r>
              <a:rPr u="none" spc="-5" dirty="0">
                <a:latin typeface="微软雅黑"/>
                <a:cs typeface="微软雅黑"/>
              </a:rPr>
              <a:t>力</a:t>
            </a:r>
            <a:r>
              <a:rPr u="none" dirty="0">
                <a:latin typeface="微软雅黑"/>
                <a:cs typeface="微软雅黑"/>
              </a:rPr>
              <a:t>（基于内容）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96814" y="5133594"/>
            <a:ext cx="6196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Kitaev et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al., Reformer: The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Efficient </a:t>
            </a:r>
            <a:r>
              <a:rPr sz="1800" spc="-15" dirty="0">
                <a:solidFill>
                  <a:srgbClr val="2A4975"/>
                </a:solidFill>
                <a:latin typeface="Arial"/>
                <a:cs typeface="Arial"/>
              </a:rPr>
              <a:t>Transformer,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ICLR</a:t>
            </a:r>
            <a:r>
              <a:rPr sz="1800" spc="-35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2020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45998" y="1625854"/>
            <a:ext cx="3938270" cy="1002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785" marR="5080" indent="-172720">
              <a:lnSpc>
                <a:spcPct val="100299"/>
              </a:lnSpc>
              <a:spcBef>
                <a:spcPts val="9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微软雅黑"/>
                <a:cs typeface="微软雅黑"/>
              </a:rPr>
              <a:t>除了基于位置的稀疏模式外，还可</a:t>
            </a:r>
            <a:r>
              <a:rPr sz="1600" spc="5" dirty="0">
                <a:latin typeface="微软雅黑"/>
                <a:cs typeface="微软雅黑"/>
              </a:rPr>
              <a:t>以</a:t>
            </a:r>
            <a:r>
              <a:rPr sz="1600" spc="-5" dirty="0">
                <a:latin typeface="微软雅黑"/>
                <a:cs typeface="微软雅黑"/>
              </a:rPr>
              <a:t>借用 </a:t>
            </a:r>
            <a:r>
              <a:rPr sz="1600" spc="-10" dirty="0">
                <a:latin typeface="微软雅黑"/>
                <a:cs typeface="微软雅黑"/>
              </a:rPr>
              <a:t>最大内积搜索</a:t>
            </a:r>
            <a:r>
              <a:rPr sz="1600" spc="-5" dirty="0">
                <a:latin typeface="微软雅黑"/>
                <a:cs typeface="微软雅黑"/>
              </a:rPr>
              <a:t>（</a:t>
            </a:r>
            <a:r>
              <a:rPr sz="1600" spc="-5" dirty="0">
                <a:latin typeface="Arial"/>
                <a:cs typeface="Arial"/>
              </a:rPr>
              <a:t>MIPS</a:t>
            </a:r>
            <a:r>
              <a:rPr sz="1600" spc="-5" dirty="0">
                <a:latin typeface="微软雅黑"/>
                <a:cs typeface="微软雅黑"/>
              </a:rPr>
              <a:t>）</a:t>
            </a:r>
            <a:r>
              <a:rPr sz="1600" spc="-10" dirty="0">
                <a:latin typeface="微软雅黑"/>
                <a:cs typeface="微软雅黑"/>
              </a:rPr>
              <a:t>等问题的思路，通 </a:t>
            </a:r>
            <a:r>
              <a:rPr sz="1600" spc="-5" dirty="0">
                <a:latin typeface="微软雅黑"/>
                <a:cs typeface="微软雅黑"/>
              </a:rPr>
              <a:t>过局部敏感哈希（</a:t>
            </a:r>
            <a:r>
              <a:rPr sz="1600" spc="-5" dirty="0">
                <a:latin typeface="Arial"/>
                <a:cs typeface="Arial"/>
              </a:rPr>
              <a:t>LSH</a:t>
            </a:r>
            <a:r>
              <a:rPr sz="1600" spc="-5" dirty="0">
                <a:latin typeface="微软雅黑"/>
                <a:cs typeface="微软雅黑"/>
              </a:rPr>
              <a:t>）、聚类等方法来 提前筛选出注意力较大的键值对。</a:t>
            </a:r>
            <a:endParaRPr sz="1600" dirty="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998" y="3243500"/>
            <a:ext cx="3646804" cy="12306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70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Reformer (Kitaev et al., ICLR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2020)</a:t>
            </a:r>
            <a:endParaRPr sz="16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spcBef>
                <a:spcPts val="60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Routing </a:t>
            </a:r>
            <a:r>
              <a:rPr sz="1600" spc="-10" dirty="0">
                <a:latin typeface="Arial"/>
                <a:cs typeface="Arial"/>
              </a:rPr>
              <a:t>Transformer </a:t>
            </a:r>
            <a:r>
              <a:rPr sz="1600" spc="-5" dirty="0">
                <a:latin typeface="Arial"/>
                <a:cs typeface="Arial"/>
              </a:rPr>
              <a:t>(Roy et al., </a:t>
            </a:r>
            <a:r>
              <a:rPr sz="1600" spc="-35" dirty="0">
                <a:latin typeface="Arial"/>
                <a:cs typeface="Arial"/>
              </a:rPr>
              <a:t>TACL  </a:t>
            </a:r>
            <a:r>
              <a:rPr sz="1600" spc="-5" dirty="0">
                <a:latin typeface="Arial"/>
                <a:cs typeface="Arial"/>
              </a:rPr>
              <a:t>2020)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D3FDCF-C8EF-4C49-AAF1-E31851EB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616" y="1459667"/>
            <a:ext cx="7455121" cy="302234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36906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基于核的线性注意力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556629" y="5081778"/>
            <a:ext cx="4565015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基于核的线性注意力</a:t>
            </a:r>
            <a:endParaRPr sz="1800" dirty="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Peng et al., Random Feature Attention, ICLR</a:t>
            </a:r>
            <a:r>
              <a:rPr sz="1600" spc="5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2021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41044" y="1874266"/>
            <a:ext cx="5066665" cy="514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微软雅黑"/>
                <a:cs typeface="微软雅黑"/>
              </a:rPr>
              <a:t>基于核的线性注意力将注意力相似</a:t>
            </a:r>
            <a:r>
              <a:rPr sz="1600" spc="5" dirty="0">
                <a:latin typeface="微软雅黑"/>
                <a:cs typeface="微软雅黑"/>
              </a:rPr>
              <a:t>度</a:t>
            </a:r>
            <a:r>
              <a:rPr sz="1600" spc="-5" dirty="0">
                <a:latin typeface="微软雅黑"/>
                <a:cs typeface="微软雅黑"/>
              </a:rPr>
              <a:t>计算</a:t>
            </a:r>
            <a:r>
              <a:rPr sz="1600" spc="5" dirty="0">
                <a:latin typeface="微软雅黑"/>
                <a:cs typeface="微软雅黑"/>
              </a:rPr>
              <a:t>解</a:t>
            </a:r>
            <a:r>
              <a:rPr sz="1600" spc="-5" dirty="0">
                <a:latin typeface="微软雅黑"/>
                <a:cs typeface="微软雅黑"/>
              </a:rPr>
              <a:t>耦成</a:t>
            </a:r>
            <a:r>
              <a:rPr sz="1600" spc="5" dirty="0">
                <a:latin typeface="微软雅黑"/>
                <a:cs typeface="微软雅黑"/>
              </a:rPr>
              <a:t>两</a:t>
            </a:r>
            <a:r>
              <a:rPr sz="1600" spc="-5" dirty="0">
                <a:latin typeface="微软雅黑"/>
                <a:cs typeface="微软雅黑"/>
              </a:rPr>
              <a:t>项，</a:t>
            </a:r>
            <a:endParaRPr sz="1600">
              <a:latin typeface="微软雅黑"/>
              <a:cs typeface="微软雅黑"/>
            </a:endParaRPr>
          </a:p>
          <a:p>
            <a:pPr marL="184785">
              <a:lnSpc>
                <a:spcPct val="100000"/>
              </a:lnSpc>
              <a:spcBef>
                <a:spcPts val="10"/>
              </a:spcBef>
            </a:pPr>
            <a:r>
              <a:rPr sz="1600" spc="-10" dirty="0">
                <a:latin typeface="微软雅黑"/>
                <a:cs typeface="微软雅黑"/>
              </a:rPr>
              <a:t>通过改变计算顺序来达到线性化的</a:t>
            </a:r>
            <a:r>
              <a:rPr sz="1600" dirty="0">
                <a:latin typeface="微软雅黑"/>
                <a:cs typeface="微软雅黑"/>
              </a:rPr>
              <a:t>目</a:t>
            </a:r>
            <a:r>
              <a:rPr sz="1600" spc="-10" dirty="0">
                <a:latin typeface="微软雅黑"/>
                <a:cs typeface="微软雅黑"/>
              </a:rPr>
              <a:t>的。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92" name="object 9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90" name="object 90"/>
          <p:cNvSpPr txBox="1"/>
          <p:nvPr/>
        </p:nvSpPr>
        <p:spPr>
          <a:xfrm>
            <a:off x="841044" y="4616856"/>
            <a:ext cx="5014595" cy="12039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Linear </a:t>
            </a:r>
            <a:r>
              <a:rPr sz="1600" spc="-10" dirty="0">
                <a:latin typeface="Arial"/>
                <a:cs typeface="Arial"/>
              </a:rPr>
              <a:t>Transformer </a:t>
            </a:r>
            <a:r>
              <a:rPr sz="1600" spc="-5" dirty="0">
                <a:latin typeface="Arial"/>
                <a:cs typeface="Arial"/>
              </a:rPr>
              <a:t>(Katharopoulos et al., ICML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Performer (Choromanski et al., ICLR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2021)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Random Feature Attention (Peng et al., ICLR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2021)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409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732C6645-89DE-49DA-BD94-E8FC3E29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54" y="2548495"/>
            <a:ext cx="4068027" cy="183621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4AF57813-FA04-4CE3-BBCC-15424C74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70" y="997077"/>
            <a:ext cx="4904932" cy="38224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0722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>
                <a:latin typeface="Arial"/>
                <a:cs typeface="Arial"/>
              </a:rPr>
              <a:t>NL</a:t>
            </a:r>
            <a:r>
              <a:rPr u="none" spc="-10" dirty="0">
                <a:latin typeface="Arial"/>
                <a:cs typeface="Arial"/>
              </a:rPr>
              <a:t>P</a:t>
            </a:r>
            <a:r>
              <a:rPr u="none" dirty="0"/>
              <a:t>的基础：语言表示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011682"/>
            <a:ext cx="4806315" cy="1403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00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solidFill>
                  <a:srgbClr val="2F2F2F"/>
                </a:solidFill>
                <a:latin typeface="微软雅黑"/>
                <a:cs typeface="微软雅黑"/>
              </a:rPr>
              <a:t>语言为离散的符号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C304E"/>
              </a:buClr>
              <a:buFont typeface="Wingdings 3"/>
              <a:buChar char=""/>
            </a:pPr>
            <a:endParaRPr sz="2750">
              <a:latin typeface="微软雅黑"/>
              <a:cs typeface="微软雅黑"/>
            </a:endParaRPr>
          </a:p>
          <a:p>
            <a:pPr marL="216535" indent="-204470">
              <a:lnSpc>
                <a:spcPct val="100000"/>
              </a:lnSpc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solidFill>
                  <a:srgbClr val="2F2F2F"/>
                </a:solidFill>
                <a:latin typeface="微软雅黑"/>
                <a:cs typeface="微软雅黑"/>
              </a:rPr>
              <a:t>如何在计算机中表示语言的语义？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2884" y="3572255"/>
            <a:ext cx="1911350" cy="1332230"/>
            <a:chOff x="2852884" y="3572255"/>
            <a:chExt cx="1911350" cy="1332230"/>
          </a:xfrm>
        </p:grpSpPr>
        <p:sp>
          <p:nvSpPr>
            <p:cNvPr id="5" name="object 5"/>
            <p:cNvSpPr/>
            <p:nvPr/>
          </p:nvSpPr>
          <p:spPr>
            <a:xfrm>
              <a:off x="2852884" y="3639225"/>
              <a:ext cx="1911182" cy="1097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68751" y="3572255"/>
              <a:ext cx="1674876" cy="1331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96361" y="3656838"/>
            <a:ext cx="1828800" cy="1015365"/>
          </a:xfrm>
          <a:prstGeom prst="rect">
            <a:avLst/>
          </a:prstGeom>
          <a:solidFill>
            <a:srgbClr val="39629D"/>
          </a:solidFill>
          <a:ln w="25907">
            <a:solidFill>
              <a:srgbClr val="FFFFFF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532130" marR="335915" indent="-190500">
              <a:lnSpc>
                <a:spcPct val="100000"/>
              </a:lnSpc>
              <a:spcBef>
                <a:spcPts val="245"/>
              </a:spcBef>
            </a:pPr>
            <a:r>
              <a:rPr sz="3000" spc="-5" dirty="0">
                <a:solidFill>
                  <a:srgbClr val="FFFFFF"/>
                </a:solidFill>
                <a:latin typeface="微软雅黑"/>
                <a:cs typeface="微软雅黑"/>
              </a:rPr>
              <a:t>知识库 </a:t>
            </a:r>
            <a:r>
              <a:rPr sz="3000" dirty="0">
                <a:solidFill>
                  <a:srgbClr val="FFFFFF"/>
                </a:solidFill>
                <a:latin typeface="微软雅黑"/>
                <a:cs typeface="微软雅黑"/>
              </a:rPr>
              <a:t>规则</a:t>
            </a:r>
            <a:endParaRPr sz="3000">
              <a:latin typeface="微软雅黑"/>
              <a:cs typeface="微软雅黑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46280" y="3605796"/>
            <a:ext cx="3571240" cy="1103630"/>
            <a:chOff x="6146280" y="3605796"/>
            <a:chExt cx="3571240" cy="1103630"/>
          </a:xfrm>
        </p:grpSpPr>
        <p:sp>
          <p:nvSpPr>
            <p:cNvPr id="9" name="object 9"/>
            <p:cNvSpPr/>
            <p:nvPr/>
          </p:nvSpPr>
          <p:spPr>
            <a:xfrm>
              <a:off x="6146280" y="3671231"/>
              <a:ext cx="3570755" cy="943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34683" y="3605796"/>
              <a:ext cx="3390900" cy="11033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189726" y="3688841"/>
            <a:ext cx="3488690" cy="861060"/>
          </a:xfrm>
          <a:prstGeom prst="rect">
            <a:avLst/>
          </a:prstGeom>
          <a:solidFill>
            <a:srgbClr val="EB631B"/>
          </a:solidFill>
          <a:ln w="25907">
            <a:solidFill>
              <a:srgbClr val="FFFFF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3000" dirty="0">
                <a:solidFill>
                  <a:srgbClr val="FFFFFF"/>
                </a:solidFill>
                <a:latin typeface="微软雅黑"/>
                <a:cs typeface="微软雅黑"/>
              </a:rPr>
              <a:t>分布式表示</a:t>
            </a:r>
            <a:endParaRPr sz="3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Distributed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Representation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5973" y="3851909"/>
            <a:ext cx="742315" cy="734695"/>
          </a:xfrm>
          <a:custGeom>
            <a:avLst/>
            <a:gdLst/>
            <a:ahLst/>
            <a:cxnLst/>
            <a:rect l="l" t="t" r="r" b="b"/>
            <a:pathLst>
              <a:path w="742314" h="734695">
                <a:moveTo>
                  <a:pt x="0" y="183641"/>
                </a:moveTo>
                <a:lnTo>
                  <a:pt x="374903" y="183641"/>
                </a:lnTo>
                <a:lnTo>
                  <a:pt x="374903" y="0"/>
                </a:lnTo>
                <a:lnTo>
                  <a:pt x="742188" y="367283"/>
                </a:lnTo>
                <a:lnTo>
                  <a:pt x="374903" y="734567"/>
                </a:lnTo>
                <a:lnTo>
                  <a:pt x="374903" y="550926"/>
                </a:lnTo>
                <a:lnTo>
                  <a:pt x="0" y="550926"/>
                </a:lnTo>
                <a:lnTo>
                  <a:pt x="0" y="183641"/>
                </a:lnTo>
                <a:close/>
              </a:path>
            </a:pathLst>
          </a:custGeom>
          <a:ln w="19812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58738" y="4875733"/>
            <a:ext cx="3567429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44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24485" algn="l"/>
                <a:tab pos="325120" algn="l"/>
              </a:tabLst>
            </a:pPr>
            <a:r>
              <a:rPr sz="2000" b="0" dirty="0">
                <a:solidFill>
                  <a:srgbClr val="2A4975"/>
                </a:solidFill>
                <a:latin typeface="微软雅黑 Light"/>
                <a:cs typeface="微软雅黑 Light"/>
              </a:rPr>
              <a:t>压缩、低维、稠密向量</a:t>
            </a:r>
            <a:endParaRPr sz="2000">
              <a:latin typeface="微软雅黑 Light"/>
              <a:cs typeface="微软雅黑 Light"/>
            </a:endParaRPr>
          </a:p>
          <a:p>
            <a:pPr marL="324485" indent="-287020">
              <a:lnSpc>
                <a:spcPct val="100000"/>
              </a:lnSpc>
              <a:buFont typeface="Arial"/>
              <a:buChar char="•"/>
              <a:tabLst>
                <a:tab pos="324485" algn="l"/>
                <a:tab pos="325120" algn="l"/>
              </a:tabLst>
            </a:pPr>
            <a:r>
              <a:rPr sz="2000" b="0" dirty="0">
                <a:solidFill>
                  <a:srgbClr val="2A4975"/>
                </a:solidFill>
                <a:latin typeface="微软雅黑 Light"/>
                <a:cs typeface="微软雅黑 Light"/>
              </a:rPr>
              <a:t>用</a:t>
            </a:r>
            <a:r>
              <a:rPr sz="2000" b="0" spc="-5" dirty="0">
                <a:solidFill>
                  <a:srgbClr val="2A4975"/>
                </a:solidFill>
                <a:latin typeface="微软雅黑 Light"/>
                <a:cs typeface="微软雅黑 Light"/>
              </a:rPr>
              <a:t>O(K)</a:t>
            </a:r>
            <a:r>
              <a:rPr sz="2000" b="0" dirty="0">
                <a:solidFill>
                  <a:srgbClr val="2A4975"/>
                </a:solidFill>
                <a:latin typeface="微软雅黑 Light"/>
                <a:cs typeface="微软雅黑 Light"/>
              </a:rPr>
              <a:t>个参数表示</a:t>
            </a:r>
            <a:r>
              <a:rPr sz="2000" b="0" spc="-60" dirty="0">
                <a:solidFill>
                  <a:srgbClr val="2A4975"/>
                </a:solidFill>
                <a:latin typeface="微软雅黑 Light"/>
                <a:cs typeface="微软雅黑 Light"/>
              </a:rPr>
              <a:t> </a:t>
            </a:r>
            <a:r>
              <a:rPr sz="2000" b="0" dirty="0">
                <a:solidFill>
                  <a:srgbClr val="2A4975"/>
                </a:solidFill>
                <a:latin typeface="微软雅黑 Light"/>
                <a:cs typeface="微软雅黑 Light"/>
              </a:rPr>
              <a:t>O(2</a:t>
            </a:r>
            <a:r>
              <a:rPr sz="1950" b="0" baseline="25641" dirty="0">
                <a:solidFill>
                  <a:srgbClr val="2A4975"/>
                </a:solidFill>
                <a:latin typeface="微软雅黑 Light"/>
                <a:cs typeface="微软雅黑 Light"/>
              </a:rPr>
              <a:t>k</a:t>
            </a:r>
            <a:r>
              <a:rPr sz="2000" b="0" dirty="0">
                <a:solidFill>
                  <a:srgbClr val="2A4975"/>
                </a:solidFill>
                <a:latin typeface="微软雅黑 Light"/>
                <a:cs typeface="微软雅黑 Light"/>
              </a:rPr>
              <a:t>)区间</a:t>
            </a:r>
            <a:endParaRPr sz="2000">
              <a:latin typeface="微软雅黑 Light"/>
              <a:cs typeface="微软雅黑 Light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har char="•"/>
            </a:pPr>
            <a:endParaRPr sz="1300">
              <a:latin typeface="微软雅黑 Light"/>
              <a:cs typeface="微软雅黑 Light"/>
            </a:endParaRPr>
          </a:p>
          <a:p>
            <a:pPr marL="324485" indent="-287020">
              <a:lnSpc>
                <a:spcPct val="100000"/>
              </a:lnSpc>
              <a:buFont typeface="Arial"/>
              <a:buChar char="•"/>
              <a:tabLst>
                <a:tab pos="324485" algn="l"/>
                <a:tab pos="325120" algn="l"/>
              </a:tabLst>
            </a:pPr>
            <a:r>
              <a:rPr sz="2000" b="0" dirty="0">
                <a:solidFill>
                  <a:srgbClr val="FF0000"/>
                </a:solidFill>
                <a:latin typeface="微软雅黑 Light"/>
                <a:cs typeface="微软雅黑 Light"/>
              </a:rPr>
              <a:t>嵌入（</a:t>
            </a:r>
            <a:r>
              <a:rPr sz="2000" b="0" spc="-20" dirty="0">
                <a:solidFill>
                  <a:srgbClr val="FF0000"/>
                </a:solidFill>
                <a:latin typeface="微软雅黑 Light"/>
                <a:cs typeface="微软雅黑 Light"/>
              </a:rPr>
              <a:t> </a:t>
            </a:r>
            <a:r>
              <a:rPr sz="2000" b="0" spc="-5" dirty="0">
                <a:solidFill>
                  <a:srgbClr val="FF0000"/>
                </a:solidFill>
                <a:latin typeface="微软雅黑 Light"/>
                <a:cs typeface="微软雅黑 Light"/>
              </a:rPr>
              <a:t>Embeddings）</a:t>
            </a:r>
            <a:endParaRPr sz="2000">
              <a:latin typeface="微软雅黑 Light"/>
              <a:cs typeface="微软雅黑 Ligh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9603"/>
            <a:ext cx="2283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5" dirty="0"/>
              <a:t>Performer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5932728"/>
            <a:ext cx="9163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Choromanski </a:t>
            </a:r>
            <a:r>
              <a:rPr sz="1400" i="1" dirty="0">
                <a:latin typeface="Times New Roman"/>
                <a:cs typeface="Times New Roman"/>
              </a:rPr>
              <a:t>K, Likhosherstov </a:t>
            </a:r>
            <a:r>
              <a:rPr sz="1400" i="1" spc="-95" dirty="0">
                <a:latin typeface="Times New Roman"/>
                <a:cs typeface="Times New Roman"/>
              </a:rPr>
              <a:t>V, </a:t>
            </a:r>
            <a:r>
              <a:rPr sz="1400" i="1" dirty="0">
                <a:latin typeface="Times New Roman"/>
                <a:cs typeface="Times New Roman"/>
              </a:rPr>
              <a:t>Dohan </a:t>
            </a:r>
            <a:r>
              <a:rPr sz="1400" i="1" spc="-5" dirty="0">
                <a:latin typeface="Times New Roman"/>
                <a:cs typeface="Times New Roman"/>
              </a:rPr>
              <a:t>D, </a:t>
            </a:r>
            <a:r>
              <a:rPr sz="1400" i="1" dirty="0">
                <a:latin typeface="Times New Roman"/>
                <a:cs typeface="Times New Roman"/>
              </a:rPr>
              <a:t>et al. </a:t>
            </a:r>
            <a:r>
              <a:rPr sz="1400" i="1" spc="-5" dirty="0">
                <a:latin typeface="Times New Roman"/>
                <a:cs typeface="Times New Roman"/>
              </a:rPr>
              <a:t>Rethinking attention </a:t>
            </a:r>
            <a:r>
              <a:rPr sz="1400" i="1" dirty="0">
                <a:latin typeface="Times New Roman"/>
                <a:cs typeface="Times New Roman"/>
              </a:rPr>
              <a:t>with performers. </a:t>
            </a:r>
            <a:r>
              <a:rPr sz="1400" i="1" spc="-5" dirty="0">
                <a:latin typeface="Times New Roman"/>
                <a:cs typeface="Times New Roman"/>
              </a:rPr>
              <a:t>arXiv preprint arXiv:2009.14794,</a:t>
            </a:r>
            <a:r>
              <a:rPr sz="1400" i="1" spc="-7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2020.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3549" y="1574767"/>
            <a:ext cx="10096916" cy="3118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0610" y="5072105"/>
            <a:ext cx="2838265" cy="319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18629" y="5098745"/>
            <a:ext cx="1521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softmax-kernel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4577" y="4466903"/>
            <a:ext cx="1957070" cy="1675764"/>
            <a:chOff x="2424577" y="4466903"/>
            <a:chExt cx="1957070" cy="1675764"/>
          </a:xfrm>
        </p:grpSpPr>
        <p:sp>
          <p:nvSpPr>
            <p:cNvPr id="3" name="object 3"/>
            <p:cNvSpPr/>
            <p:nvPr/>
          </p:nvSpPr>
          <p:spPr>
            <a:xfrm>
              <a:off x="2429657" y="5632805"/>
              <a:ext cx="1946910" cy="504825"/>
            </a:xfrm>
            <a:custGeom>
              <a:avLst/>
              <a:gdLst/>
              <a:ahLst/>
              <a:cxnLst/>
              <a:rect l="l" t="t" r="r" b="b"/>
              <a:pathLst>
                <a:path w="1946910" h="504825">
                  <a:moveTo>
                    <a:pt x="0" y="96112"/>
                  </a:moveTo>
                  <a:lnTo>
                    <a:pt x="7620" y="58732"/>
                  </a:lnTo>
                  <a:lnTo>
                    <a:pt x="28416" y="28178"/>
                  </a:lnTo>
                  <a:lnTo>
                    <a:pt x="59289" y="7563"/>
                  </a:lnTo>
                  <a:lnTo>
                    <a:pt x="97141" y="0"/>
                  </a:lnTo>
                  <a:lnTo>
                    <a:pt x="1848518" y="0"/>
                  </a:lnTo>
                  <a:lnTo>
                    <a:pt x="1886480" y="7563"/>
                  </a:lnTo>
                  <a:lnTo>
                    <a:pt x="1938635" y="58732"/>
                  </a:lnTo>
                  <a:lnTo>
                    <a:pt x="1946365" y="96112"/>
                  </a:lnTo>
                  <a:lnTo>
                    <a:pt x="1946365" y="407456"/>
                  </a:lnTo>
                  <a:lnTo>
                    <a:pt x="1938635" y="445221"/>
                  </a:lnTo>
                  <a:lnTo>
                    <a:pt x="1917596" y="476050"/>
                  </a:lnTo>
                  <a:lnTo>
                    <a:pt x="1886480" y="496830"/>
                  </a:lnTo>
                  <a:lnTo>
                    <a:pt x="1848518" y="504449"/>
                  </a:lnTo>
                  <a:lnTo>
                    <a:pt x="97141" y="504449"/>
                  </a:lnTo>
                  <a:lnTo>
                    <a:pt x="59289" y="496830"/>
                  </a:lnTo>
                  <a:lnTo>
                    <a:pt x="28416" y="476050"/>
                  </a:lnTo>
                  <a:lnTo>
                    <a:pt x="7620" y="445221"/>
                  </a:lnTo>
                  <a:lnTo>
                    <a:pt x="0" y="407456"/>
                  </a:lnTo>
                  <a:lnTo>
                    <a:pt x="0" y="96112"/>
                  </a:lnTo>
                  <a:close/>
                </a:path>
              </a:pathLst>
            </a:custGeom>
            <a:ln w="96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20020" y="5925515"/>
              <a:ext cx="132715" cy="24130"/>
            </a:xfrm>
            <a:custGeom>
              <a:avLst/>
              <a:gdLst/>
              <a:ahLst/>
              <a:cxnLst/>
              <a:rect l="l" t="t" r="r" b="b"/>
              <a:pathLst>
                <a:path w="132714" h="24129">
                  <a:moveTo>
                    <a:pt x="24815" y="5245"/>
                  </a:moveTo>
                  <a:lnTo>
                    <a:pt x="18338" y="0"/>
                  </a:lnTo>
                  <a:lnTo>
                    <a:pt x="6108" y="0"/>
                  </a:lnTo>
                  <a:lnTo>
                    <a:pt x="0" y="5245"/>
                  </a:lnTo>
                  <a:lnTo>
                    <a:pt x="812" y="11353"/>
                  </a:lnTo>
                  <a:lnTo>
                    <a:pt x="0" y="17767"/>
                  </a:lnTo>
                  <a:lnTo>
                    <a:pt x="6108" y="23888"/>
                  </a:lnTo>
                  <a:lnTo>
                    <a:pt x="12230" y="23888"/>
                  </a:lnTo>
                  <a:lnTo>
                    <a:pt x="19278" y="23888"/>
                  </a:lnTo>
                  <a:lnTo>
                    <a:pt x="24815" y="17767"/>
                  </a:lnTo>
                  <a:lnTo>
                    <a:pt x="24815" y="5245"/>
                  </a:lnTo>
                  <a:close/>
                </a:path>
                <a:path w="132714" h="24129">
                  <a:moveTo>
                    <a:pt x="78549" y="5245"/>
                  </a:moveTo>
                  <a:lnTo>
                    <a:pt x="73266" y="0"/>
                  </a:lnTo>
                  <a:lnTo>
                    <a:pt x="60096" y="0"/>
                  </a:lnTo>
                  <a:lnTo>
                    <a:pt x="54559" y="5245"/>
                  </a:lnTo>
                  <a:lnTo>
                    <a:pt x="54559" y="17767"/>
                  </a:lnTo>
                  <a:lnTo>
                    <a:pt x="60096" y="23888"/>
                  </a:lnTo>
                  <a:lnTo>
                    <a:pt x="66319" y="23888"/>
                  </a:lnTo>
                  <a:lnTo>
                    <a:pt x="73266" y="23888"/>
                  </a:lnTo>
                  <a:lnTo>
                    <a:pt x="78549" y="17767"/>
                  </a:lnTo>
                  <a:lnTo>
                    <a:pt x="78549" y="5245"/>
                  </a:lnTo>
                  <a:close/>
                </a:path>
                <a:path w="132714" h="24129">
                  <a:moveTo>
                    <a:pt x="132537" y="5245"/>
                  </a:moveTo>
                  <a:lnTo>
                    <a:pt x="127241" y="0"/>
                  </a:lnTo>
                  <a:lnTo>
                    <a:pt x="113842" y="0"/>
                  </a:lnTo>
                  <a:lnTo>
                    <a:pt x="108546" y="5245"/>
                  </a:lnTo>
                  <a:lnTo>
                    <a:pt x="108546" y="17767"/>
                  </a:lnTo>
                  <a:lnTo>
                    <a:pt x="113842" y="23888"/>
                  </a:lnTo>
                  <a:lnTo>
                    <a:pt x="120891" y="23888"/>
                  </a:lnTo>
                  <a:lnTo>
                    <a:pt x="127241" y="23888"/>
                  </a:lnTo>
                  <a:lnTo>
                    <a:pt x="132537" y="17767"/>
                  </a:lnTo>
                  <a:lnTo>
                    <a:pt x="132537" y="524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07512" y="5719297"/>
              <a:ext cx="340995" cy="339725"/>
            </a:xfrm>
            <a:custGeom>
              <a:avLst/>
              <a:gdLst/>
              <a:ahLst/>
              <a:cxnLst/>
              <a:rect l="l" t="t" r="r" b="b"/>
              <a:pathLst>
                <a:path w="340994" h="339725">
                  <a:moveTo>
                    <a:pt x="170292" y="0"/>
                  </a:moveTo>
                  <a:lnTo>
                    <a:pt x="124928" y="6046"/>
                  </a:lnTo>
                  <a:lnTo>
                    <a:pt x="84222" y="23129"/>
                  </a:lnTo>
                  <a:lnTo>
                    <a:pt x="49776" y="49662"/>
                  </a:lnTo>
                  <a:lnTo>
                    <a:pt x="23189" y="84058"/>
                  </a:lnTo>
                  <a:lnTo>
                    <a:pt x="6064" y="124732"/>
                  </a:lnTo>
                  <a:lnTo>
                    <a:pt x="0" y="170097"/>
                  </a:lnTo>
                  <a:lnTo>
                    <a:pt x="6064" y="215095"/>
                  </a:lnTo>
                  <a:lnTo>
                    <a:pt x="23189" y="255522"/>
                  </a:lnTo>
                  <a:lnTo>
                    <a:pt x="49776" y="289766"/>
                  </a:lnTo>
                  <a:lnTo>
                    <a:pt x="84222" y="316220"/>
                  </a:lnTo>
                  <a:lnTo>
                    <a:pt x="124928" y="333272"/>
                  </a:lnTo>
                  <a:lnTo>
                    <a:pt x="170292" y="339314"/>
                  </a:lnTo>
                  <a:lnTo>
                    <a:pt x="215746" y="333272"/>
                  </a:lnTo>
                  <a:lnTo>
                    <a:pt x="256496" y="316220"/>
                  </a:lnTo>
                  <a:lnTo>
                    <a:pt x="290955" y="289766"/>
                  </a:lnTo>
                  <a:lnTo>
                    <a:pt x="317533" y="255522"/>
                  </a:lnTo>
                  <a:lnTo>
                    <a:pt x="334645" y="215095"/>
                  </a:lnTo>
                  <a:lnTo>
                    <a:pt x="340702" y="170097"/>
                  </a:lnTo>
                  <a:lnTo>
                    <a:pt x="334645" y="124732"/>
                  </a:lnTo>
                  <a:lnTo>
                    <a:pt x="317533" y="84058"/>
                  </a:lnTo>
                  <a:lnTo>
                    <a:pt x="290955" y="49662"/>
                  </a:lnTo>
                  <a:lnTo>
                    <a:pt x="256496" y="23129"/>
                  </a:lnTo>
                  <a:lnTo>
                    <a:pt x="215746" y="6046"/>
                  </a:lnTo>
                  <a:lnTo>
                    <a:pt x="170292" y="0"/>
                  </a:lnTo>
                  <a:close/>
                </a:path>
              </a:pathLst>
            </a:custGeom>
            <a:solidFill>
              <a:srgbClr val="C6E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07512" y="5719297"/>
              <a:ext cx="340995" cy="339725"/>
            </a:xfrm>
            <a:custGeom>
              <a:avLst/>
              <a:gdLst/>
              <a:ahLst/>
              <a:cxnLst/>
              <a:rect l="l" t="t" r="r" b="b"/>
              <a:pathLst>
                <a:path w="340994" h="339725">
                  <a:moveTo>
                    <a:pt x="340702" y="170097"/>
                  </a:moveTo>
                  <a:lnTo>
                    <a:pt x="334645" y="215095"/>
                  </a:lnTo>
                  <a:lnTo>
                    <a:pt x="317533" y="255522"/>
                  </a:lnTo>
                  <a:lnTo>
                    <a:pt x="290955" y="289766"/>
                  </a:lnTo>
                  <a:lnTo>
                    <a:pt x="256496" y="316220"/>
                  </a:lnTo>
                  <a:lnTo>
                    <a:pt x="215746" y="333272"/>
                  </a:lnTo>
                  <a:lnTo>
                    <a:pt x="170292" y="339314"/>
                  </a:lnTo>
                  <a:lnTo>
                    <a:pt x="124928" y="333272"/>
                  </a:lnTo>
                  <a:lnTo>
                    <a:pt x="84222" y="316220"/>
                  </a:lnTo>
                  <a:lnTo>
                    <a:pt x="49776" y="289766"/>
                  </a:lnTo>
                  <a:lnTo>
                    <a:pt x="23189" y="255522"/>
                  </a:lnTo>
                  <a:lnTo>
                    <a:pt x="6064" y="215095"/>
                  </a:lnTo>
                  <a:lnTo>
                    <a:pt x="0" y="170097"/>
                  </a:lnTo>
                  <a:lnTo>
                    <a:pt x="6064" y="124732"/>
                  </a:lnTo>
                  <a:lnTo>
                    <a:pt x="23189" y="84058"/>
                  </a:lnTo>
                  <a:lnTo>
                    <a:pt x="49776" y="49662"/>
                  </a:lnTo>
                  <a:lnTo>
                    <a:pt x="84222" y="23129"/>
                  </a:lnTo>
                  <a:lnTo>
                    <a:pt x="124928" y="6046"/>
                  </a:lnTo>
                  <a:lnTo>
                    <a:pt x="170292" y="0"/>
                  </a:lnTo>
                  <a:lnTo>
                    <a:pt x="215746" y="6046"/>
                  </a:lnTo>
                  <a:lnTo>
                    <a:pt x="256496" y="23129"/>
                  </a:lnTo>
                  <a:lnTo>
                    <a:pt x="290955" y="49662"/>
                  </a:lnTo>
                  <a:lnTo>
                    <a:pt x="317533" y="84058"/>
                  </a:lnTo>
                  <a:lnTo>
                    <a:pt x="334645" y="124732"/>
                  </a:lnTo>
                  <a:lnTo>
                    <a:pt x="340702" y="170097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97020" y="5719297"/>
              <a:ext cx="340360" cy="339725"/>
            </a:xfrm>
            <a:custGeom>
              <a:avLst/>
              <a:gdLst/>
              <a:ahLst/>
              <a:cxnLst/>
              <a:rect l="l" t="t" r="r" b="b"/>
              <a:pathLst>
                <a:path w="340360" h="339725">
                  <a:moveTo>
                    <a:pt x="170174" y="0"/>
                  </a:moveTo>
                  <a:lnTo>
                    <a:pt x="124819" y="6046"/>
                  </a:lnTo>
                  <a:lnTo>
                    <a:pt x="84135" y="23129"/>
                  </a:lnTo>
                  <a:lnTo>
                    <a:pt x="49717" y="49662"/>
                  </a:lnTo>
                  <a:lnTo>
                    <a:pt x="23159" y="84058"/>
                  </a:lnTo>
                  <a:lnTo>
                    <a:pt x="6055" y="124732"/>
                  </a:lnTo>
                  <a:lnTo>
                    <a:pt x="0" y="170097"/>
                  </a:lnTo>
                  <a:lnTo>
                    <a:pt x="6055" y="215095"/>
                  </a:lnTo>
                  <a:lnTo>
                    <a:pt x="23159" y="255522"/>
                  </a:lnTo>
                  <a:lnTo>
                    <a:pt x="49717" y="289766"/>
                  </a:lnTo>
                  <a:lnTo>
                    <a:pt x="84135" y="316220"/>
                  </a:lnTo>
                  <a:lnTo>
                    <a:pt x="124819" y="333272"/>
                  </a:lnTo>
                  <a:lnTo>
                    <a:pt x="170174" y="339314"/>
                  </a:lnTo>
                  <a:lnTo>
                    <a:pt x="215290" y="333272"/>
                  </a:lnTo>
                  <a:lnTo>
                    <a:pt x="255830" y="316220"/>
                  </a:lnTo>
                  <a:lnTo>
                    <a:pt x="290176" y="289766"/>
                  </a:lnTo>
                  <a:lnTo>
                    <a:pt x="316710" y="255522"/>
                  </a:lnTo>
                  <a:lnTo>
                    <a:pt x="333817" y="215095"/>
                  </a:lnTo>
                  <a:lnTo>
                    <a:pt x="339878" y="170097"/>
                  </a:lnTo>
                  <a:lnTo>
                    <a:pt x="333817" y="124732"/>
                  </a:lnTo>
                  <a:lnTo>
                    <a:pt x="316710" y="84058"/>
                  </a:lnTo>
                  <a:lnTo>
                    <a:pt x="290176" y="49662"/>
                  </a:lnTo>
                  <a:lnTo>
                    <a:pt x="255830" y="23129"/>
                  </a:lnTo>
                  <a:lnTo>
                    <a:pt x="215290" y="6046"/>
                  </a:lnTo>
                  <a:lnTo>
                    <a:pt x="170174" y="0"/>
                  </a:lnTo>
                  <a:close/>
                </a:path>
              </a:pathLst>
            </a:custGeom>
            <a:solidFill>
              <a:srgbClr val="C6E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97020" y="5719297"/>
              <a:ext cx="340360" cy="339725"/>
            </a:xfrm>
            <a:custGeom>
              <a:avLst/>
              <a:gdLst/>
              <a:ahLst/>
              <a:cxnLst/>
              <a:rect l="l" t="t" r="r" b="b"/>
              <a:pathLst>
                <a:path w="340360" h="339725">
                  <a:moveTo>
                    <a:pt x="339878" y="170097"/>
                  </a:moveTo>
                  <a:lnTo>
                    <a:pt x="333817" y="215095"/>
                  </a:lnTo>
                  <a:lnTo>
                    <a:pt x="316710" y="255522"/>
                  </a:lnTo>
                  <a:lnTo>
                    <a:pt x="290176" y="289766"/>
                  </a:lnTo>
                  <a:lnTo>
                    <a:pt x="255830" y="316220"/>
                  </a:lnTo>
                  <a:lnTo>
                    <a:pt x="215290" y="333272"/>
                  </a:lnTo>
                  <a:lnTo>
                    <a:pt x="170174" y="339314"/>
                  </a:lnTo>
                  <a:lnTo>
                    <a:pt x="124819" y="333272"/>
                  </a:lnTo>
                  <a:lnTo>
                    <a:pt x="84135" y="316220"/>
                  </a:lnTo>
                  <a:lnTo>
                    <a:pt x="49717" y="289766"/>
                  </a:lnTo>
                  <a:lnTo>
                    <a:pt x="23159" y="255522"/>
                  </a:lnTo>
                  <a:lnTo>
                    <a:pt x="6055" y="215095"/>
                  </a:lnTo>
                  <a:lnTo>
                    <a:pt x="0" y="170097"/>
                  </a:lnTo>
                  <a:lnTo>
                    <a:pt x="6055" y="124732"/>
                  </a:lnTo>
                  <a:lnTo>
                    <a:pt x="23159" y="84058"/>
                  </a:lnTo>
                  <a:lnTo>
                    <a:pt x="49717" y="49662"/>
                  </a:lnTo>
                  <a:lnTo>
                    <a:pt x="84135" y="23129"/>
                  </a:lnTo>
                  <a:lnTo>
                    <a:pt x="124819" y="6046"/>
                  </a:lnTo>
                  <a:lnTo>
                    <a:pt x="170174" y="0"/>
                  </a:lnTo>
                  <a:lnTo>
                    <a:pt x="215290" y="6046"/>
                  </a:lnTo>
                  <a:lnTo>
                    <a:pt x="255830" y="23129"/>
                  </a:lnTo>
                  <a:lnTo>
                    <a:pt x="290176" y="49662"/>
                  </a:lnTo>
                  <a:lnTo>
                    <a:pt x="316710" y="84058"/>
                  </a:lnTo>
                  <a:lnTo>
                    <a:pt x="333817" y="124732"/>
                  </a:lnTo>
                  <a:lnTo>
                    <a:pt x="339878" y="170097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86529" y="5719297"/>
              <a:ext cx="340360" cy="339725"/>
            </a:xfrm>
            <a:custGeom>
              <a:avLst/>
              <a:gdLst/>
              <a:ahLst/>
              <a:cxnLst/>
              <a:rect l="l" t="t" r="r" b="b"/>
              <a:pathLst>
                <a:path w="340360" h="339725">
                  <a:moveTo>
                    <a:pt x="169233" y="0"/>
                  </a:moveTo>
                  <a:lnTo>
                    <a:pt x="123989" y="6046"/>
                  </a:lnTo>
                  <a:lnTo>
                    <a:pt x="83490" y="23129"/>
                  </a:lnTo>
                  <a:lnTo>
                    <a:pt x="49291" y="49662"/>
                  </a:lnTo>
                  <a:lnTo>
                    <a:pt x="22941" y="84058"/>
                  </a:lnTo>
                  <a:lnTo>
                    <a:pt x="5994" y="124732"/>
                  </a:lnTo>
                  <a:lnTo>
                    <a:pt x="0" y="170097"/>
                  </a:lnTo>
                  <a:lnTo>
                    <a:pt x="5994" y="215095"/>
                  </a:lnTo>
                  <a:lnTo>
                    <a:pt x="22941" y="255522"/>
                  </a:lnTo>
                  <a:lnTo>
                    <a:pt x="49291" y="289766"/>
                  </a:lnTo>
                  <a:lnTo>
                    <a:pt x="83490" y="316220"/>
                  </a:lnTo>
                  <a:lnTo>
                    <a:pt x="123989" y="333272"/>
                  </a:lnTo>
                  <a:lnTo>
                    <a:pt x="169233" y="339314"/>
                  </a:lnTo>
                  <a:lnTo>
                    <a:pt x="214737" y="333272"/>
                  </a:lnTo>
                  <a:lnTo>
                    <a:pt x="255521" y="316220"/>
                  </a:lnTo>
                  <a:lnTo>
                    <a:pt x="289999" y="289766"/>
                  </a:lnTo>
                  <a:lnTo>
                    <a:pt x="316588" y="255522"/>
                  </a:lnTo>
                  <a:lnTo>
                    <a:pt x="333704" y="215095"/>
                  </a:lnTo>
                  <a:lnTo>
                    <a:pt x="339761" y="170097"/>
                  </a:lnTo>
                  <a:lnTo>
                    <a:pt x="333704" y="124732"/>
                  </a:lnTo>
                  <a:lnTo>
                    <a:pt x="316588" y="84058"/>
                  </a:lnTo>
                  <a:lnTo>
                    <a:pt x="289999" y="49662"/>
                  </a:lnTo>
                  <a:lnTo>
                    <a:pt x="255521" y="23129"/>
                  </a:lnTo>
                  <a:lnTo>
                    <a:pt x="214737" y="6046"/>
                  </a:lnTo>
                  <a:lnTo>
                    <a:pt x="169233" y="0"/>
                  </a:lnTo>
                  <a:close/>
                </a:path>
              </a:pathLst>
            </a:custGeom>
            <a:solidFill>
              <a:srgbClr val="C6E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6529" y="5719297"/>
              <a:ext cx="340360" cy="339725"/>
            </a:xfrm>
            <a:custGeom>
              <a:avLst/>
              <a:gdLst/>
              <a:ahLst/>
              <a:cxnLst/>
              <a:rect l="l" t="t" r="r" b="b"/>
              <a:pathLst>
                <a:path w="340360" h="339725">
                  <a:moveTo>
                    <a:pt x="339761" y="170097"/>
                  </a:moveTo>
                  <a:lnTo>
                    <a:pt x="333704" y="215095"/>
                  </a:lnTo>
                  <a:lnTo>
                    <a:pt x="316588" y="255522"/>
                  </a:lnTo>
                  <a:lnTo>
                    <a:pt x="289999" y="289766"/>
                  </a:lnTo>
                  <a:lnTo>
                    <a:pt x="255521" y="316220"/>
                  </a:lnTo>
                  <a:lnTo>
                    <a:pt x="214737" y="333272"/>
                  </a:lnTo>
                  <a:lnTo>
                    <a:pt x="169233" y="339314"/>
                  </a:lnTo>
                  <a:lnTo>
                    <a:pt x="123989" y="333272"/>
                  </a:lnTo>
                  <a:lnTo>
                    <a:pt x="83490" y="316220"/>
                  </a:lnTo>
                  <a:lnTo>
                    <a:pt x="49291" y="289766"/>
                  </a:lnTo>
                  <a:lnTo>
                    <a:pt x="22941" y="255522"/>
                  </a:lnTo>
                  <a:lnTo>
                    <a:pt x="5994" y="215095"/>
                  </a:lnTo>
                  <a:lnTo>
                    <a:pt x="0" y="170097"/>
                  </a:lnTo>
                  <a:lnTo>
                    <a:pt x="5994" y="124732"/>
                  </a:lnTo>
                  <a:lnTo>
                    <a:pt x="22941" y="84058"/>
                  </a:lnTo>
                  <a:lnTo>
                    <a:pt x="49291" y="49662"/>
                  </a:lnTo>
                  <a:lnTo>
                    <a:pt x="83490" y="23129"/>
                  </a:lnTo>
                  <a:lnTo>
                    <a:pt x="123989" y="6046"/>
                  </a:lnTo>
                  <a:lnTo>
                    <a:pt x="169233" y="0"/>
                  </a:lnTo>
                  <a:lnTo>
                    <a:pt x="214737" y="6046"/>
                  </a:lnTo>
                  <a:lnTo>
                    <a:pt x="255521" y="23129"/>
                  </a:lnTo>
                  <a:lnTo>
                    <a:pt x="289999" y="49662"/>
                  </a:lnTo>
                  <a:lnTo>
                    <a:pt x="316588" y="84058"/>
                  </a:lnTo>
                  <a:lnTo>
                    <a:pt x="333704" y="124732"/>
                  </a:lnTo>
                  <a:lnTo>
                    <a:pt x="339761" y="170097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57701" y="5719297"/>
              <a:ext cx="340995" cy="339725"/>
            </a:xfrm>
            <a:custGeom>
              <a:avLst/>
              <a:gdLst/>
              <a:ahLst/>
              <a:cxnLst/>
              <a:rect l="l" t="t" r="r" b="b"/>
              <a:pathLst>
                <a:path w="340995" h="339725">
                  <a:moveTo>
                    <a:pt x="170174" y="0"/>
                  </a:moveTo>
                  <a:lnTo>
                    <a:pt x="124819" y="6046"/>
                  </a:lnTo>
                  <a:lnTo>
                    <a:pt x="84135" y="23129"/>
                  </a:lnTo>
                  <a:lnTo>
                    <a:pt x="49717" y="49662"/>
                  </a:lnTo>
                  <a:lnTo>
                    <a:pt x="23159" y="84058"/>
                  </a:lnTo>
                  <a:lnTo>
                    <a:pt x="6055" y="124732"/>
                  </a:lnTo>
                  <a:lnTo>
                    <a:pt x="0" y="170097"/>
                  </a:lnTo>
                  <a:lnTo>
                    <a:pt x="6055" y="215095"/>
                  </a:lnTo>
                  <a:lnTo>
                    <a:pt x="23159" y="255522"/>
                  </a:lnTo>
                  <a:lnTo>
                    <a:pt x="49717" y="289766"/>
                  </a:lnTo>
                  <a:lnTo>
                    <a:pt x="84135" y="316220"/>
                  </a:lnTo>
                  <a:lnTo>
                    <a:pt x="124819" y="333272"/>
                  </a:lnTo>
                  <a:lnTo>
                    <a:pt x="170174" y="339314"/>
                  </a:lnTo>
                  <a:lnTo>
                    <a:pt x="215637" y="333272"/>
                  </a:lnTo>
                  <a:lnTo>
                    <a:pt x="256409" y="316220"/>
                  </a:lnTo>
                  <a:lnTo>
                    <a:pt x="290896" y="289766"/>
                  </a:lnTo>
                  <a:lnTo>
                    <a:pt x="317503" y="255522"/>
                  </a:lnTo>
                  <a:lnTo>
                    <a:pt x="334636" y="215095"/>
                  </a:lnTo>
                  <a:lnTo>
                    <a:pt x="340702" y="170097"/>
                  </a:lnTo>
                  <a:lnTo>
                    <a:pt x="334636" y="124732"/>
                  </a:lnTo>
                  <a:lnTo>
                    <a:pt x="317503" y="84058"/>
                  </a:lnTo>
                  <a:lnTo>
                    <a:pt x="290896" y="49662"/>
                  </a:lnTo>
                  <a:lnTo>
                    <a:pt x="256409" y="23129"/>
                  </a:lnTo>
                  <a:lnTo>
                    <a:pt x="215637" y="6046"/>
                  </a:lnTo>
                  <a:lnTo>
                    <a:pt x="170174" y="0"/>
                  </a:lnTo>
                  <a:close/>
                </a:path>
              </a:pathLst>
            </a:custGeom>
            <a:solidFill>
              <a:srgbClr val="C6E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57701" y="5719297"/>
              <a:ext cx="340995" cy="339725"/>
            </a:xfrm>
            <a:custGeom>
              <a:avLst/>
              <a:gdLst/>
              <a:ahLst/>
              <a:cxnLst/>
              <a:rect l="l" t="t" r="r" b="b"/>
              <a:pathLst>
                <a:path w="340995" h="339725">
                  <a:moveTo>
                    <a:pt x="340702" y="170097"/>
                  </a:moveTo>
                  <a:lnTo>
                    <a:pt x="334636" y="215095"/>
                  </a:lnTo>
                  <a:lnTo>
                    <a:pt x="317503" y="255522"/>
                  </a:lnTo>
                  <a:lnTo>
                    <a:pt x="290896" y="289766"/>
                  </a:lnTo>
                  <a:lnTo>
                    <a:pt x="256409" y="316220"/>
                  </a:lnTo>
                  <a:lnTo>
                    <a:pt x="215637" y="333272"/>
                  </a:lnTo>
                  <a:lnTo>
                    <a:pt x="170174" y="339314"/>
                  </a:lnTo>
                  <a:lnTo>
                    <a:pt x="124819" y="333272"/>
                  </a:lnTo>
                  <a:lnTo>
                    <a:pt x="84135" y="316220"/>
                  </a:lnTo>
                  <a:lnTo>
                    <a:pt x="49717" y="289766"/>
                  </a:lnTo>
                  <a:lnTo>
                    <a:pt x="23159" y="255522"/>
                  </a:lnTo>
                  <a:lnTo>
                    <a:pt x="6055" y="215095"/>
                  </a:lnTo>
                  <a:lnTo>
                    <a:pt x="0" y="170097"/>
                  </a:lnTo>
                  <a:lnTo>
                    <a:pt x="6055" y="124732"/>
                  </a:lnTo>
                  <a:lnTo>
                    <a:pt x="23159" y="84058"/>
                  </a:lnTo>
                  <a:lnTo>
                    <a:pt x="49717" y="49662"/>
                  </a:lnTo>
                  <a:lnTo>
                    <a:pt x="84135" y="23129"/>
                  </a:lnTo>
                  <a:lnTo>
                    <a:pt x="124819" y="6046"/>
                  </a:lnTo>
                  <a:lnTo>
                    <a:pt x="170174" y="0"/>
                  </a:lnTo>
                  <a:lnTo>
                    <a:pt x="215637" y="6046"/>
                  </a:lnTo>
                  <a:lnTo>
                    <a:pt x="256409" y="23129"/>
                  </a:lnTo>
                  <a:lnTo>
                    <a:pt x="290896" y="49662"/>
                  </a:lnTo>
                  <a:lnTo>
                    <a:pt x="317503" y="84058"/>
                  </a:lnTo>
                  <a:lnTo>
                    <a:pt x="334636" y="124732"/>
                  </a:lnTo>
                  <a:lnTo>
                    <a:pt x="340702" y="170097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39511" y="4466903"/>
              <a:ext cx="340995" cy="342265"/>
            </a:xfrm>
            <a:custGeom>
              <a:avLst/>
              <a:gdLst/>
              <a:ahLst/>
              <a:cxnLst/>
              <a:rect l="l" t="t" r="r" b="b"/>
              <a:pathLst>
                <a:path w="340994" h="342264">
                  <a:moveTo>
                    <a:pt x="340937" y="0"/>
                  </a:moveTo>
                  <a:lnTo>
                    <a:pt x="0" y="0"/>
                  </a:lnTo>
                  <a:lnTo>
                    <a:pt x="0" y="342235"/>
                  </a:lnTo>
                  <a:lnTo>
                    <a:pt x="340937" y="342236"/>
                  </a:lnTo>
                  <a:lnTo>
                    <a:pt x="340937" y="0"/>
                  </a:lnTo>
                  <a:close/>
                </a:path>
              </a:pathLst>
            </a:custGeom>
            <a:solidFill>
              <a:srgbClr val="E2F0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80449" y="4466903"/>
              <a:ext cx="340360" cy="342265"/>
            </a:xfrm>
            <a:custGeom>
              <a:avLst/>
              <a:gdLst/>
              <a:ahLst/>
              <a:cxnLst/>
              <a:rect l="l" t="t" r="r" b="b"/>
              <a:pathLst>
                <a:path w="340360" h="342264">
                  <a:moveTo>
                    <a:pt x="339878" y="0"/>
                  </a:moveTo>
                  <a:lnTo>
                    <a:pt x="0" y="0"/>
                  </a:lnTo>
                  <a:lnTo>
                    <a:pt x="0" y="342235"/>
                  </a:lnTo>
                  <a:lnTo>
                    <a:pt x="339878" y="342236"/>
                  </a:lnTo>
                  <a:lnTo>
                    <a:pt x="33987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61383" y="4466903"/>
              <a:ext cx="340995" cy="342265"/>
            </a:xfrm>
            <a:custGeom>
              <a:avLst/>
              <a:gdLst/>
              <a:ahLst/>
              <a:cxnLst/>
              <a:rect l="l" t="t" r="r" b="b"/>
              <a:pathLst>
                <a:path w="340995" h="342264">
                  <a:moveTo>
                    <a:pt x="340937" y="0"/>
                  </a:moveTo>
                  <a:lnTo>
                    <a:pt x="0" y="0"/>
                  </a:lnTo>
                  <a:lnTo>
                    <a:pt x="0" y="342235"/>
                  </a:lnTo>
                  <a:lnTo>
                    <a:pt x="340937" y="342236"/>
                  </a:lnTo>
                  <a:lnTo>
                    <a:pt x="340937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282288" y="2166854"/>
            <a:ext cx="2055495" cy="3106420"/>
            <a:chOff x="5282288" y="2166854"/>
            <a:chExt cx="2055495" cy="3106420"/>
          </a:xfrm>
        </p:grpSpPr>
        <p:sp>
          <p:nvSpPr>
            <p:cNvPr id="17" name="object 17"/>
            <p:cNvSpPr/>
            <p:nvPr/>
          </p:nvSpPr>
          <p:spPr>
            <a:xfrm>
              <a:off x="5789990" y="2166854"/>
              <a:ext cx="1547678" cy="31064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2288" y="4786144"/>
              <a:ext cx="340995" cy="341630"/>
            </a:xfrm>
            <a:custGeom>
              <a:avLst/>
              <a:gdLst/>
              <a:ahLst/>
              <a:cxnLst/>
              <a:rect l="l" t="t" r="r" b="b"/>
              <a:pathLst>
                <a:path w="340995" h="341629">
                  <a:moveTo>
                    <a:pt x="340937" y="0"/>
                  </a:moveTo>
                  <a:lnTo>
                    <a:pt x="0" y="0"/>
                  </a:lnTo>
                  <a:lnTo>
                    <a:pt x="0" y="341332"/>
                  </a:lnTo>
                  <a:lnTo>
                    <a:pt x="340937" y="341332"/>
                  </a:lnTo>
                  <a:lnTo>
                    <a:pt x="340937" y="0"/>
                  </a:lnTo>
                  <a:close/>
                </a:path>
              </a:pathLst>
            </a:custGeom>
            <a:solidFill>
              <a:srgbClr val="E2F0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23226" y="4786144"/>
              <a:ext cx="340360" cy="341630"/>
            </a:xfrm>
            <a:custGeom>
              <a:avLst/>
              <a:gdLst/>
              <a:ahLst/>
              <a:cxnLst/>
              <a:rect l="l" t="t" r="r" b="b"/>
              <a:pathLst>
                <a:path w="340360" h="341629">
                  <a:moveTo>
                    <a:pt x="339878" y="0"/>
                  </a:moveTo>
                  <a:lnTo>
                    <a:pt x="0" y="0"/>
                  </a:lnTo>
                  <a:lnTo>
                    <a:pt x="0" y="341332"/>
                  </a:lnTo>
                  <a:lnTo>
                    <a:pt x="339878" y="341332"/>
                  </a:lnTo>
                  <a:lnTo>
                    <a:pt x="33987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04042" y="4786144"/>
              <a:ext cx="340360" cy="341630"/>
            </a:xfrm>
            <a:custGeom>
              <a:avLst/>
              <a:gdLst/>
              <a:ahLst/>
              <a:cxnLst/>
              <a:rect l="l" t="t" r="r" b="b"/>
              <a:pathLst>
                <a:path w="340359" h="341629">
                  <a:moveTo>
                    <a:pt x="340114" y="0"/>
                  </a:moveTo>
                  <a:lnTo>
                    <a:pt x="0" y="0"/>
                  </a:lnTo>
                  <a:lnTo>
                    <a:pt x="0" y="341332"/>
                  </a:lnTo>
                  <a:lnTo>
                    <a:pt x="340114" y="341332"/>
                  </a:lnTo>
                  <a:lnTo>
                    <a:pt x="340114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00863" y="3319550"/>
            <a:ext cx="1390650" cy="1954530"/>
            <a:chOff x="700863" y="3319550"/>
            <a:chExt cx="1390650" cy="1954530"/>
          </a:xfrm>
        </p:grpSpPr>
        <p:sp>
          <p:nvSpPr>
            <p:cNvPr id="22" name="object 22"/>
            <p:cNvSpPr/>
            <p:nvPr/>
          </p:nvSpPr>
          <p:spPr>
            <a:xfrm>
              <a:off x="705943" y="3324630"/>
              <a:ext cx="505459" cy="1944370"/>
            </a:xfrm>
            <a:custGeom>
              <a:avLst/>
              <a:gdLst/>
              <a:ahLst/>
              <a:cxnLst/>
              <a:rect l="l" t="t" r="r" b="b"/>
              <a:pathLst>
                <a:path w="505459" h="1944370">
                  <a:moveTo>
                    <a:pt x="407853" y="0"/>
                  </a:moveTo>
                  <a:lnTo>
                    <a:pt x="445826" y="7748"/>
                  </a:lnTo>
                  <a:lnTo>
                    <a:pt x="476711" y="28817"/>
                  </a:lnTo>
                  <a:lnTo>
                    <a:pt x="497470" y="59940"/>
                  </a:lnTo>
                  <a:lnTo>
                    <a:pt x="505066" y="97848"/>
                  </a:lnTo>
                  <a:lnTo>
                    <a:pt x="505066" y="1846830"/>
                  </a:lnTo>
                  <a:lnTo>
                    <a:pt x="497470" y="1884712"/>
                  </a:lnTo>
                  <a:lnTo>
                    <a:pt x="476711" y="1915524"/>
                  </a:lnTo>
                  <a:lnTo>
                    <a:pt x="445826" y="1936234"/>
                  </a:lnTo>
                  <a:lnTo>
                    <a:pt x="407853" y="1943811"/>
                  </a:lnTo>
                  <a:lnTo>
                    <a:pt x="96046" y="1943811"/>
                  </a:lnTo>
                  <a:lnTo>
                    <a:pt x="28208" y="1915524"/>
                  </a:lnTo>
                  <a:lnTo>
                    <a:pt x="0" y="1846830"/>
                  </a:lnTo>
                  <a:lnTo>
                    <a:pt x="0" y="97848"/>
                  </a:lnTo>
                  <a:lnTo>
                    <a:pt x="7576" y="59940"/>
                  </a:lnTo>
                  <a:lnTo>
                    <a:pt x="28208" y="28817"/>
                  </a:lnTo>
                  <a:lnTo>
                    <a:pt x="58747" y="7748"/>
                  </a:lnTo>
                  <a:lnTo>
                    <a:pt x="96046" y="0"/>
                  </a:lnTo>
                  <a:lnTo>
                    <a:pt x="407853" y="0"/>
                  </a:lnTo>
                  <a:close/>
                </a:path>
              </a:pathLst>
            </a:custGeom>
            <a:ln w="963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3953" y="4614036"/>
              <a:ext cx="24130" cy="132715"/>
            </a:xfrm>
            <a:custGeom>
              <a:avLst/>
              <a:gdLst/>
              <a:ahLst/>
              <a:cxnLst/>
              <a:rect l="l" t="t" r="r" b="b"/>
              <a:pathLst>
                <a:path w="24130" h="132714">
                  <a:moveTo>
                    <a:pt x="23939" y="113804"/>
                  </a:moveTo>
                  <a:lnTo>
                    <a:pt x="18681" y="107696"/>
                  </a:lnTo>
                  <a:lnTo>
                    <a:pt x="12268" y="108635"/>
                  </a:lnTo>
                  <a:lnTo>
                    <a:pt x="5257" y="107696"/>
                  </a:lnTo>
                  <a:lnTo>
                    <a:pt x="0" y="113804"/>
                  </a:lnTo>
                  <a:lnTo>
                    <a:pt x="0" y="120015"/>
                  </a:lnTo>
                  <a:lnTo>
                    <a:pt x="0" y="126949"/>
                  </a:lnTo>
                  <a:lnTo>
                    <a:pt x="5257" y="132461"/>
                  </a:lnTo>
                  <a:lnTo>
                    <a:pt x="18681" y="132461"/>
                  </a:lnTo>
                  <a:lnTo>
                    <a:pt x="23939" y="126123"/>
                  </a:lnTo>
                  <a:lnTo>
                    <a:pt x="23939" y="113804"/>
                  </a:lnTo>
                  <a:close/>
                </a:path>
                <a:path w="24130" h="132714">
                  <a:moveTo>
                    <a:pt x="23939" y="59956"/>
                  </a:moveTo>
                  <a:lnTo>
                    <a:pt x="18681" y="53848"/>
                  </a:lnTo>
                  <a:lnTo>
                    <a:pt x="5257" y="53848"/>
                  </a:lnTo>
                  <a:lnTo>
                    <a:pt x="0" y="59956"/>
                  </a:lnTo>
                  <a:lnTo>
                    <a:pt x="0" y="66052"/>
                  </a:lnTo>
                  <a:lnTo>
                    <a:pt x="0" y="72504"/>
                  </a:lnTo>
                  <a:lnTo>
                    <a:pt x="5257" y="78600"/>
                  </a:lnTo>
                  <a:lnTo>
                    <a:pt x="12268" y="77787"/>
                  </a:lnTo>
                  <a:lnTo>
                    <a:pt x="18681" y="78600"/>
                  </a:lnTo>
                  <a:lnTo>
                    <a:pt x="23939" y="72504"/>
                  </a:lnTo>
                  <a:lnTo>
                    <a:pt x="23939" y="59956"/>
                  </a:lnTo>
                  <a:close/>
                </a:path>
                <a:path w="24130" h="132714">
                  <a:moveTo>
                    <a:pt x="23939" y="5511"/>
                  </a:moveTo>
                  <a:lnTo>
                    <a:pt x="18681" y="0"/>
                  </a:lnTo>
                  <a:lnTo>
                    <a:pt x="5257" y="0"/>
                  </a:lnTo>
                  <a:lnTo>
                    <a:pt x="0" y="5511"/>
                  </a:lnTo>
                  <a:lnTo>
                    <a:pt x="0" y="12433"/>
                  </a:lnTo>
                  <a:lnTo>
                    <a:pt x="0" y="18656"/>
                  </a:lnTo>
                  <a:lnTo>
                    <a:pt x="5257" y="23812"/>
                  </a:lnTo>
                  <a:lnTo>
                    <a:pt x="18681" y="23812"/>
                  </a:lnTo>
                  <a:lnTo>
                    <a:pt x="23939" y="18656"/>
                  </a:lnTo>
                  <a:lnTo>
                    <a:pt x="23939" y="551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4478" y="3402417"/>
              <a:ext cx="339725" cy="340995"/>
            </a:xfrm>
            <a:custGeom>
              <a:avLst/>
              <a:gdLst/>
              <a:ahLst/>
              <a:cxnLst/>
              <a:rect l="l" t="t" r="r" b="b"/>
              <a:pathLst>
                <a:path w="339725" h="340995">
                  <a:moveTo>
                    <a:pt x="169621" y="0"/>
                  </a:moveTo>
                  <a:lnTo>
                    <a:pt x="124213" y="6042"/>
                  </a:lnTo>
                  <a:lnTo>
                    <a:pt x="83605" y="23117"/>
                  </a:lnTo>
                  <a:lnTo>
                    <a:pt x="49339" y="49642"/>
                  </a:lnTo>
                  <a:lnTo>
                    <a:pt x="22956" y="84039"/>
                  </a:lnTo>
                  <a:lnTo>
                    <a:pt x="5995" y="124725"/>
                  </a:lnTo>
                  <a:lnTo>
                    <a:pt x="0" y="170120"/>
                  </a:lnTo>
                  <a:lnTo>
                    <a:pt x="5995" y="215492"/>
                  </a:lnTo>
                  <a:lnTo>
                    <a:pt x="22956" y="256210"/>
                  </a:lnTo>
                  <a:lnTo>
                    <a:pt x="49339" y="290671"/>
                  </a:lnTo>
                  <a:lnTo>
                    <a:pt x="83605" y="317271"/>
                  </a:lnTo>
                  <a:lnTo>
                    <a:pt x="124213" y="334407"/>
                  </a:lnTo>
                  <a:lnTo>
                    <a:pt x="169621" y="340476"/>
                  </a:lnTo>
                  <a:lnTo>
                    <a:pt x="214625" y="334407"/>
                  </a:lnTo>
                  <a:lnTo>
                    <a:pt x="255120" y="317271"/>
                  </a:lnTo>
                  <a:lnTo>
                    <a:pt x="289467" y="290671"/>
                  </a:lnTo>
                  <a:lnTo>
                    <a:pt x="316029" y="256210"/>
                  </a:lnTo>
                  <a:lnTo>
                    <a:pt x="333167" y="215492"/>
                  </a:lnTo>
                  <a:lnTo>
                    <a:pt x="339243" y="170120"/>
                  </a:lnTo>
                  <a:lnTo>
                    <a:pt x="333167" y="124725"/>
                  </a:lnTo>
                  <a:lnTo>
                    <a:pt x="316029" y="84039"/>
                  </a:lnTo>
                  <a:lnTo>
                    <a:pt x="289467" y="49642"/>
                  </a:lnTo>
                  <a:lnTo>
                    <a:pt x="255120" y="23117"/>
                  </a:lnTo>
                  <a:lnTo>
                    <a:pt x="214625" y="6042"/>
                  </a:lnTo>
                  <a:lnTo>
                    <a:pt x="169621" y="0"/>
                  </a:lnTo>
                  <a:close/>
                </a:path>
              </a:pathLst>
            </a:custGeom>
            <a:solidFill>
              <a:srgbClr val="C6E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4478" y="3402417"/>
              <a:ext cx="339725" cy="340995"/>
            </a:xfrm>
            <a:custGeom>
              <a:avLst/>
              <a:gdLst/>
              <a:ahLst/>
              <a:cxnLst/>
              <a:rect l="l" t="t" r="r" b="b"/>
              <a:pathLst>
                <a:path w="339725" h="340995">
                  <a:moveTo>
                    <a:pt x="169621" y="340476"/>
                  </a:moveTo>
                  <a:lnTo>
                    <a:pt x="124213" y="334407"/>
                  </a:lnTo>
                  <a:lnTo>
                    <a:pt x="83605" y="317271"/>
                  </a:lnTo>
                  <a:lnTo>
                    <a:pt x="49339" y="290671"/>
                  </a:lnTo>
                  <a:lnTo>
                    <a:pt x="22956" y="256210"/>
                  </a:lnTo>
                  <a:lnTo>
                    <a:pt x="5995" y="215492"/>
                  </a:lnTo>
                  <a:lnTo>
                    <a:pt x="0" y="170120"/>
                  </a:lnTo>
                  <a:lnTo>
                    <a:pt x="5995" y="124725"/>
                  </a:lnTo>
                  <a:lnTo>
                    <a:pt x="22956" y="84039"/>
                  </a:lnTo>
                  <a:lnTo>
                    <a:pt x="49339" y="49642"/>
                  </a:lnTo>
                  <a:lnTo>
                    <a:pt x="83605" y="23117"/>
                  </a:lnTo>
                  <a:lnTo>
                    <a:pt x="124213" y="6042"/>
                  </a:lnTo>
                  <a:lnTo>
                    <a:pt x="169621" y="0"/>
                  </a:lnTo>
                  <a:lnTo>
                    <a:pt x="214625" y="6042"/>
                  </a:lnTo>
                  <a:lnTo>
                    <a:pt x="255120" y="23117"/>
                  </a:lnTo>
                  <a:lnTo>
                    <a:pt x="289467" y="49642"/>
                  </a:lnTo>
                  <a:lnTo>
                    <a:pt x="316029" y="84039"/>
                  </a:lnTo>
                  <a:lnTo>
                    <a:pt x="333167" y="124725"/>
                  </a:lnTo>
                  <a:lnTo>
                    <a:pt x="339243" y="170120"/>
                  </a:lnTo>
                  <a:lnTo>
                    <a:pt x="333167" y="215492"/>
                  </a:lnTo>
                  <a:lnTo>
                    <a:pt x="316029" y="256210"/>
                  </a:lnTo>
                  <a:lnTo>
                    <a:pt x="289467" y="290671"/>
                  </a:lnTo>
                  <a:lnTo>
                    <a:pt x="255120" y="317271"/>
                  </a:lnTo>
                  <a:lnTo>
                    <a:pt x="214625" y="334407"/>
                  </a:lnTo>
                  <a:lnTo>
                    <a:pt x="169621" y="340476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4478" y="3791231"/>
              <a:ext cx="339725" cy="340995"/>
            </a:xfrm>
            <a:custGeom>
              <a:avLst/>
              <a:gdLst/>
              <a:ahLst/>
              <a:cxnLst/>
              <a:rect l="l" t="t" r="r" b="b"/>
              <a:pathLst>
                <a:path w="339725" h="340995">
                  <a:moveTo>
                    <a:pt x="169621" y="0"/>
                  </a:moveTo>
                  <a:lnTo>
                    <a:pt x="124213" y="6068"/>
                  </a:lnTo>
                  <a:lnTo>
                    <a:pt x="83605" y="23204"/>
                  </a:lnTo>
                  <a:lnTo>
                    <a:pt x="49339" y="49804"/>
                  </a:lnTo>
                  <a:lnTo>
                    <a:pt x="22956" y="84265"/>
                  </a:lnTo>
                  <a:lnTo>
                    <a:pt x="5995" y="124983"/>
                  </a:lnTo>
                  <a:lnTo>
                    <a:pt x="0" y="170355"/>
                  </a:lnTo>
                  <a:lnTo>
                    <a:pt x="5995" y="215710"/>
                  </a:lnTo>
                  <a:lnTo>
                    <a:pt x="22956" y="256384"/>
                  </a:lnTo>
                  <a:lnTo>
                    <a:pt x="49339" y="290789"/>
                  </a:lnTo>
                  <a:lnTo>
                    <a:pt x="83605" y="317332"/>
                  </a:lnTo>
                  <a:lnTo>
                    <a:pt x="124213" y="334425"/>
                  </a:lnTo>
                  <a:lnTo>
                    <a:pt x="169621" y="340476"/>
                  </a:lnTo>
                  <a:lnTo>
                    <a:pt x="214625" y="334425"/>
                  </a:lnTo>
                  <a:lnTo>
                    <a:pt x="255120" y="317332"/>
                  </a:lnTo>
                  <a:lnTo>
                    <a:pt x="289467" y="290789"/>
                  </a:lnTo>
                  <a:lnTo>
                    <a:pt x="316029" y="256384"/>
                  </a:lnTo>
                  <a:lnTo>
                    <a:pt x="333167" y="215710"/>
                  </a:lnTo>
                  <a:lnTo>
                    <a:pt x="339243" y="170355"/>
                  </a:lnTo>
                  <a:lnTo>
                    <a:pt x="333167" y="124983"/>
                  </a:lnTo>
                  <a:lnTo>
                    <a:pt x="316029" y="84265"/>
                  </a:lnTo>
                  <a:lnTo>
                    <a:pt x="289467" y="49804"/>
                  </a:lnTo>
                  <a:lnTo>
                    <a:pt x="255120" y="23204"/>
                  </a:lnTo>
                  <a:lnTo>
                    <a:pt x="214625" y="6068"/>
                  </a:lnTo>
                  <a:lnTo>
                    <a:pt x="169621" y="0"/>
                  </a:lnTo>
                  <a:close/>
                </a:path>
              </a:pathLst>
            </a:custGeom>
            <a:solidFill>
              <a:srgbClr val="C6E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4478" y="3791230"/>
              <a:ext cx="339725" cy="340995"/>
            </a:xfrm>
            <a:custGeom>
              <a:avLst/>
              <a:gdLst/>
              <a:ahLst/>
              <a:cxnLst/>
              <a:rect l="l" t="t" r="r" b="b"/>
              <a:pathLst>
                <a:path w="339725" h="340995">
                  <a:moveTo>
                    <a:pt x="169621" y="340476"/>
                  </a:moveTo>
                  <a:lnTo>
                    <a:pt x="124213" y="334425"/>
                  </a:lnTo>
                  <a:lnTo>
                    <a:pt x="83605" y="317332"/>
                  </a:lnTo>
                  <a:lnTo>
                    <a:pt x="49339" y="290789"/>
                  </a:lnTo>
                  <a:lnTo>
                    <a:pt x="22956" y="256384"/>
                  </a:lnTo>
                  <a:lnTo>
                    <a:pt x="5995" y="215710"/>
                  </a:lnTo>
                  <a:lnTo>
                    <a:pt x="0" y="170355"/>
                  </a:lnTo>
                  <a:lnTo>
                    <a:pt x="5995" y="124983"/>
                  </a:lnTo>
                  <a:lnTo>
                    <a:pt x="22956" y="84265"/>
                  </a:lnTo>
                  <a:lnTo>
                    <a:pt x="49339" y="49804"/>
                  </a:lnTo>
                  <a:lnTo>
                    <a:pt x="83605" y="23204"/>
                  </a:lnTo>
                  <a:lnTo>
                    <a:pt x="124213" y="6068"/>
                  </a:lnTo>
                  <a:lnTo>
                    <a:pt x="169621" y="0"/>
                  </a:lnTo>
                  <a:lnTo>
                    <a:pt x="214625" y="6068"/>
                  </a:lnTo>
                  <a:lnTo>
                    <a:pt x="255120" y="23204"/>
                  </a:lnTo>
                  <a:lnTo>
                    <a:pt x="289467" y="49804"/>
                  </a:lnTo>
                  <a:lnTo>
                    <a:pt x="316029" y="84265"/>
                  </a:lnTo>
                  <a:lnTo>
                    <a:pt x="333167" y="124983"/>
                  </a:lnTo>
                  <a:lnTo>
                    <a:pt x="339243" y="170355"/>
                  </a:lnTo>
                  <a:lnTo>
                    <a:pt x="333167" y="215710"/>
                  </a:lnTo>
                  <a:lnTo>
                    <a:pt x="316029" y="256384"/>
                  </a:lnTo>
                  <a:lnTo>
                    <a:pt x="289467" y="290789"/>
                  </a:lnTo>
                  <a:lnTo>
                    <a:pt x="255120" y="317332"/>
                  </a:lnTo>
                  <a:lnTo>
                    <a:pt x="214625" y="334425"/>
                  </a:lnTo>
                  <a:lnTo>
                    <a:pt x="169621" y="340476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4478" y="4180279"/>
              <a:ext cx="339725" cy="340360"/>
            </a:xfrm>
            <a:custGeom>
              <a:avLst/>
              <a:gdLst/>
              <a:ahLst/>
              <a:cxnLst/>
              <a:rect l="l" t="t" r="r" b="b"/>
              <a:pathLst>
                <a:path w="339725" h="340360">
                  <a:moveTo>
                    <a:pt x="169621" y="0"/>
                  </a:moveTo>
                  <a:lnTo>
                    <a:pt x="124213" y="6050"/>
                  </a:lnTo>
                  <a:lnTo>
                    <a:pt x="83605" y="23143"/>
                  </a:lnTo>
                  <a:lnTo>
                    <a:pt x="49339" y="49686"/>
                  </a:lnTo>
                  <a:lnTo>
                    <a:pt x="22956" y="84091"/>
                  </a:lnTo>
                  <a:lnTo>
                    <a:pt x="5995" y="124766"/>
                  </a:lnTo>
                  <a:lnTo>
                    <a:pt x="0" y="170120"/>
                  </a:lnTo>
                  <a:lnTo>
                    <a:pt x="5995" y="215475"/>
                  </a:lnTo>
                  <a:lnTo>
                    <a:pt x="22956" y="256150"/>
                  </a:lnTo>
                  <a:lnTo>
                    <a:pt x="49339" y="290554"/>
                  </a:lnTo>
                  <a:lnTo>
                    <a:pt x="83605" y="317098"/>
                  </a:lnTo>
                  <a:lnTo>
                    <a:pt x="124213" y="334190"/>
                  </a:lnTo>
                  <a:lnTo>
                    <a:pt x="169621" y="340241"/>
                  </a:lnTo>
                  <a:lnTo>
                    <a:pt x="214625" y="334190"/>
                  </a:lnTo>
                  <a:lnTo>
                    <a:pt x="255120" y="317098"/>
                  </a:lnTo>
                  <a:lnTo>
                    <a:pt x="289467" y="290554"/>
                  </a:lnTo>
                  <a:lnTo>
                    <a:pt x="316029" y="256150"/>
                  </a:lnTo>
                  <a:lnTo>
                    <a:pt x="333167" y="215475"/>
                  </a:lnTo>
                  <a:lnTo>
                    <a:pt x="339243" y="170120"/>
                  </a:lnTo>
                  <a:lnTo>
                    <a:pt x="333167" y="124766"/>
                  </a:lnTo>
                  <a:lnTo>
                    <a:pt x="316029" y="84091"/>
                  </a:lnTo>
                  <a:lnTo>
                    <a:pt x="289467" y="49686"/>
                  </a:lnTo>
                  <a:lnTo>
                    <a:pt x="255120" y="23143"/>
                  </a:lnTo>
                  <a:lnTo>
                    <a:pt x="214625" y="6050"/>
                  </a:lnTo>
                  <a:lnTo>
                    <a:pt x="169621" y="0"/>
                  </a:lnTo>
                  <a:close/>
                </a:path>
              </a:pathLst>
            </a:custGeom>
            <a:solidFill>
              <a:srgbClr val="C6E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4478" y="4180279"/>
              <a:ext cx="339725" cy="340360"/>
            </a:xfrm>
            <a:custGeom>
              <a:avLst/>
              <a:gdLst/>
              <a:ahLst/>
              <a:cxnLst/>
              <a:rect l="l" t="t" r="r" b="b"/>
              <a:pathLst>
                <a:path w="339725" h="340360">
                  <a:moveTo>
                    <a:pt x="169621" y="340241"/>
                  </a:moveTo>
                  <a:lnTo>
                    <a:pt x="124213" y="334190"/>
                  </a:lnTo>
                  <a:lnTo>
                    <a:pt x="83605" y="317098"/>
                  </a:lnTo>
                  <a:lnTo>
                    <a:pt x="49339" y="290554"/>
                  </a:lnTo>
                  <a:lnTo>
                    <a:pt x="22956" y="256150"/>
                  </a:lnTo>
                  <a:lnTo>
                    <a:pt x="5995" y="215475"/>
                  </a:lnTo>
                  <a:lnTo>
                    <a:pt x="0" y="170120"/>
                  </a:lnTo>
                  <a:lnTo>
                    <a:pt x="5995" y="124766"/>
                  </a:lnTo>
                  <a:lnTo>
                    <a:pt x="22956" y="84091"/>
                  </a:lnTo>
                  <a:lnTo>
                    <a:pt x="49339" y="49686"/>
                  </a:lnTo>
                  <a:lnTo>
                    <a:pt x="83605" y="23143"/>
                  </a:lnTo>
                  <a:lnTo>
                    <a:pt x="124213" y="6050"/>
                  </a:lnTo>
                  <a:lnTo>
                    <a:pt x="169621" y="0"/>
                  </a:lnTo>
                  <a:lnTo>
                    <a:pt x="214625" y="6050"/>
                  </a:lnTo>
                  <a:lnTo>
                    <a:pt x="255120" y="23143"/>
                  </a:lnTo>
                  <a:lnTo>
                    <a:pt x="289467" y="49686"/>
                  </a:lnTo>
                  <a:lnTo>
                    <a:pt x="316029" y="84091"/>
                  </a:lnTo>
                  <a:lnTo>
                    <a:pt x="333167" y="124766"/>
                  </a:lnTo>
                  <a:lnTo>
                    <a:pt x="339243" y="170120"/>
                  </a:lnTo>
                  <a:lnTo>
                    <a:pt x="333167" y="215475"/>
                  </a:lnTo>
                  <a:lnTo>
                    <a:pt x="316029" y="256150"/>
                  </a:lnTo>
                  <a:lnTo>
                    <a:pt x="289467" y="290554"/>
                  </a:lnTo>
                  <a:lnTo>
                    <a:pt x="255120" y="317098"/>
                  </a:lnTo>
                  <a:lnTo>
                    <a:pt x="214625" y="334190"/>
                  </a:lnTo>
                  <a:lnTo>
                    <a:pt x="169621" y="340241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4478" y="4850437"/>
              <a:ext cx="339725" cy="340995"/>
            </a:xfrm>
            <a:custGeom>
              <a:avLst/>
              <a:gdLst/>
              <a:ahLst/>
              <a:cxnLst/>
              <a:rect l="l" t="t" r="r" b="b"/>
              <a:pathLst>
                <a:path w="339725" h="340995">
                  <a:moveTo>
                    <a:pt x="169621" y="0"/>
                  </a:moveTo>
                  <a:lnTo>
                    <a:pt x="124213" y="6050"/>
                  </a:lnTo>
                  <a:lnTo>
                    <a:pt x="83605" y="23143"/>
                  </a:lnTo>
                  <a:lnTo>
                    <a:pt x="49339" y="49686"/>
                  </a:lnTo>
                  <a:lnTo>
                    <a:pt x="22956" y="84091"/>
                  </a:lnTo>
                  <a:lnTo>
                    <a:pt x="5995" y="124766"/>
                  </a:lnTo>
                  <a:lnTo>
                    <a:pt x="0" y="170120"/>
                  </a:lnTo>
                  <a:lnTo>
                    <a:pt x="5995" y="215537"/>
                  </a:lnTo>
                  <a:lnTo>
                    <a:pt x="22956" y="256278"/>
                  </a:lnTo>
                  <a:lnTo>
                    <a:pt x="49339" y="290745"/>
                  </a:lnTo>
                  <a:lnTo>
                    <a:pt x="83605" y="317341"/>
                  </a:lnTo>
                  <a:lnTo>
                    <a:pt x="124213" y="334470"/>
                  </a:lnTo>
                  <a:lnTo>
                    <a:pt x="169621" y="340534"/>
                  </a:lnTo>
                  <a:lnTo>
                    <a:pt x="214625" y="334470"/>
                  </a:lnTo>
                  <a:lnTo>
                    <a:pt x="255120" y="317341"/>
                  </a:lnTo>
                  <a:lnTo>
                    <a:pt x="289467" y="290745"/>
                  </a:lnTo>
                  <a:lnTo>
                    <a:pt x="316029" y="256278"/>
                  </a:lnTo>
                  <a:lnTo>
                    <a:pt x="333167" y="215537"/>
                  </a:lnTo>
                  <a:lnTo>
                    <a:pt x="339243" y="170120"/>
                  </a:lnTo>
                  <a:lnTo>
                    <a:pt x="333167" y="124766"/>
                  </a:lnTo>
                  <a:lnTo>
                    <a:pt x="316029" y="84091"/>
                  </a:lnTo>
                  <a:lnTo>
                    <a:pt x="289467" y="49686"/>
                  </a:lnTo>
                  <a:lnTo>
                    <a:pt x="255120" y="23143"/>
                  </a:lnTo>
                  <a:lnTo>
                    <a:pt x="214625" y="6050"/>
                  </a:lnTo>
                  <a:lnTo>
                    <a:pt x="169621" y="0"/>
                  </a:lnTo>
                  <a:close/>
                </a:path>
              </a:pathLst>
            </a:custGeom>
            <a:solidFill>
              <a:srgbClr val="C6E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4478" y="3683761"/>
              <a:ext cx="1302385" cy="1507490"/>
            </a:xfrm>
            <a:custGeom>
              <a:avLst/>
              <a:gdLst/>
              <a:ahLst/>
              <a:cxnLst/>
              <a:rect l="l" t="t" r="r" b="b"/>
              <a:pathLst>
                <a:path w="1302385" h="1507489">
                  <a:moveTo>
                    <a:pt x="169621" y="1507210"/>
                  </a:moveTo>
                  <a:lnTo>
                    <a:pt x="124213" y="1501146"/>
                  </a:lnTo>
                  <a:lnTo>
                    <a:pt x="83605" y="1484017"/>
                  </a:lnTo>
                  <a:lnTo>
                    <a:pt x="49339" y="1457421"/>
                  </a:lnTo>
                  <a:lnTo>
                    <a:pt x="22956" y="1422954"/>
                  </a:lnTo>
                  <a:lnTo>
                    <a:pt x="5995" y="1382214"/>
                  </a:lnTo>
                  <a:lnTo>
                    <a:pt x="0" y="1336796"/>
                  </a:lnTo>
                  <a:lnTo>
                    <a:pt x="5995" y="1291442"/>
                  </a:lnTo>
                  <a:lnTo>
                    <a:pt x="22956" y="1250767"/>
                  </a:lnTo>
                  <a:lnTo>
                    <a:pt x="49339" y="1216363"/>
                  </a:lnTo>
                  <a:lnTo>
                    <a:pt x="83605" y="1189819"/>
                  </a:lnTo>
                  <a:lnTo>
                    <a:pt x="124213" y="1172727"/>
                  </a:lnTo>
                  <a:lnTo>
                    <a:pt x="169621" y="1166676"/>
                  </a:lnTo>
                  <a:lnTo>
                    <a:pt x="214625" y="1172727"/>
                  </a:lnTo>
                  <a:lnTo>
                    <a:pt x="255120" y="1189819"/>
                  </a:lnTo>
                  <a:lnTo>
                    <a:pt x="289467" y="1216363"/>
                  </a:lnTo>
                  <a:lnTo>
                    <a:pt x="316029" y="1250767"/>
                  </a:lnTo>
                  <a:lnTo>
                    <a:pt x="333167" y="1291442"/>
                  </a:lnTo>
                  <a:lnTo>
                    <a:pt x="339243" y="1336796"/>
                  </a:lnTo>
                  <a:lnTo>
                    <a:pt x="333167" y="1382214"/>
                  </a:lnTo>
                  <a:lnTo>
                    <a:pt x="316029" y="1422954"/>
                  </a:lnTo>
                  <a:lnTo>
                    <a:pt x="289467" y="1457421"/>
                  </a:lnTo>
                  <a:lnTo>
                    <a:pt x="255120" y="1484017"/>
                  </a:lnTo>
                  <a:lnTo>
                    <a:pt x="214625" y="1501146"/>
                  </a:lnTo>
                  <a:lnTo>
                    <a:pt x="169621" y="1507210"/>
                  </a:lnTo>
                  <a:close/>
                </a:path>
                <a:path w="1302385" h="1507489">
                  <a:moveTo>
                    <a:pt x="1205453" y="0"/>
                  </a:moveTo>
                  <a:lnTo>
                    <a:pt x="1242928" y="7569"/>
                  </a:lnTo>
                  <a:lnTo>
                    <a:pt x="1273546" y="28260"/>
                  </a:lnTo>
                  <a:lnTo>
                    <a:pt x="1294197" y="59049"/>
                  </a:lnTo>
                  <a:lnTo>
                    <a:pt x="1301771" y="96910"/>
                  </a:lnTo>
                  <a:lnTo>
                    <a:pt x="1301771" y="1146379"/>
                  </a:lnTo>
                  <a:lnTo>
                    <a:pt x="1294197" y="1184240"/>
                  </a:lnTo>
                  <a:lnTo>
                    <a:pt x="1273546" y="1215028"/>
                  </a:lnTo>
                  <a:lnTo>
                    <a:pt x="1242928" y="1235719"/>
                  </a:lnTo>
                  <a:lnTo>
                    <a:pt x="1205453" y="1243289"/>
                  </a:lnTo>
                  <a:lnTo>
                    <a:pt x="893658" y="1243289"/>
                  </a:lnTo>
                  <a:lnTo>
                    <a:pt x="855802" y="1235719"/>
                  </a:lnTo>
                  <a:lnTo>
                    <a:pt x="804070" y="1184240"/>
                  </a:lnTo>
                  <a:lnTo>
                    <a:pt x="796434" y="1146379"/>
                  </a:lnTo>
                  <a:lnTo>
                    <a:pt x="796434" y="96910"/>
                  </a:lnTo>
                  <a:lnTo>
                    <a:pt x="804070" y="59049"/>
                  </a:lnTo>
                  <a:lnTo>
                    <a:pt x="824900" y="28260"/>
                  </a:lnTo>
                  <a:lnTo>
                    <a:pt x="855802" y="7569"/>
                  </a:lnTo>
                  <a:lnTo>
                    <a:pt x="893658" y="0"/>
                  </a:lnTo>
                  <a:lnTo>
                    <a:pt x="1205453" y="0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78851" y="4271797"/>
              <a:ext cx="24130" cy="132715"/>
            </a:xfrm>
            <a:custGeom>
              <a:avLst/>
              <a:gdLst/>
              <a:ahLst/>
              <a:cxnLst/>
              <a:rect l="l" t="t" r="r" b="b"/>
              <a:pathLst>
                <a:path w="24130" h="132714">
                  <a:moveTo>
                    <a:pt x="23964" y="113919"/>
                  </a:moveTo>
                  <a:lnTo>
                    <a:pt x="18669" y="107708"/>
                  </a:lnTo>
                  <a:lnTo>
                    <a:pt x="6121" y="107708"/>
                  </a:lnTo>
                  <a:lnTo>
                    <a:pt x="0" y="113919"/>
                  </a:lnTo>
                  <a:lnTo>
                    <a:pt x="0" y="120027"/>
                  </a:lnTo>
                  <a:lnTo>
                    <a:pt x="0" y="127304"/>
                  </a:lnTo>
                  <a:lnTo>
                    <a:pt x="6121" y="132461"/>
                  </a:lnTo>
                  <a:lnTo>
                    <a:pt x="18669" y="132461"/>
                  </a:lnTo>
                  <a:lnTo>
                    <a:pt x="23964" y="126365"/>
                  </a:lnTo>
                  <a:lnTo>
                    <a:pt x="23964" y="113919"/>
                  </a:lnTo>
                  <a:close/>
                </a:path>
                <a:path w="24130" h="132714">
                  <a:moveTo>
                    <a:pt x="23964" y="59956"/>
                  </a:moveTo>
                  <a:lnTo>
                    <a:pt x="18669" y="53848"/>
                  </a:lnTo>
                  <a:lnTo>
                    <a:pt x="6121" y="53848"/>
                  </a:lnTo>
                  <a:lnTo>
                    <a:pt x="0" y="59131"/>
                  </a:lnTo>
                  <a:lnTo>
                    <a:pt x="0" y="66408"/>
                  </a:lnTo>
                  <a:lnTo>
                    <a:pt x="0" y="72504"/>
                  </a:lnTo>
                  <a:lnTo>
                    <a:pt x="6121" y="78613"/>
                  </a:lnTo>
                  <a:lnTo>
                    <a:pt x="12204" y="77787"/>
                  </a:lnTo>
                  <a:lnTo>
                    <a:pt x="18669" y="78613"/>
                  </a:lnTo>
                  <a:lnTo>
                    <a:pt x="23964" y="72504"/>
                  </a:lnTo>
                  <a:lnTo>
                    <a:pt x="23964" y="59956"/>
                  </a:lnTo>
                  <a:close/>
                </a:path>
                <a:path w="24130" h="132714">
                  <a:moveTo>
                    <a:pt x="23964" y="5511"/>
                  </a:moveTo>
                  <a:lnTo>
                    <a:pt x="18669" y="0"/>
                  </a:lnTo>
                  <a:lnTo>
                    <a:pt x="6121" y="0"/>
                  </a:lnTo>
                  <a:lnTo>
                    <a:pt x="0" y="5511"/>
                  </a:lnTo>
                  <a:lnTo>
                    <a:pt x="0" y="12560"/>
                  </a:lnTo>
                  <a:lnTo>
                    <a:pt x="0" y="18656"/>
                  </a:lnTo>
                  <a:lnTo>
                    <a:pt x="6121" y="23812"/>
                  </a:lnTo>
                  <a:lnTo>
                    <a:pt x="18669" y="23812"/>
                  </a:lnTo>
                  <a:lnTo>
                    <a:pt x="23964" y="18656"/>
                  </a:lnTo>
                  <a:lnTo>
                    <a:pt x="23964" y="551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69375" y="3838982"/>
              <a:ext cx="340360" cy="340995"/>
            </a:xfrm>
            <a:custGeom>
              <a:avLst/>
              <a:gdLst/>
              <a:ahLst/>
              <a:cxnLst/>
              <a:rect l="l" t="t" r="r" b="b"/>
              <a:pathLst>
                <a:path w="340360" h="340995">
                  <a:moveTo>
                    <a:pt x="169668" y="0"/>
                  </a:moveTo>
                  <a:lnTo>
                    <a:pt x="124543" y="6042"/>
                  </a:lnTo>
                  <a:lnTo>
                    <a:pt x="84006" y="23117"/>
                  </a:lnTo>
                  <a:lnTo>
                    <a:pt x="49672" y="49642"/>
                  </a:lnTo>
                  <a:lnTo>
                    <a:pt x="23151" y="84039"/>
                  </a:lnTo>
                  <a:lnTo>
                    <a:pt x="6056" y="124725"/>
                  </a:lnTo>
                  <a:lnTo>
                    <a:pt x="0" y="170120"/>
                  </a:lnTo>
                  <a:lnTo>
                    <a:pt x="6056" y="215492"/>
                  </a:lnTo>
                  <a:lnTo>
                    <a:pt x="23151" y="256210"/>
                  </a:lnTo>
                  <a:lnTo>
                    <a:pt x="49672" y="290671"/>
                  </a:lnTo>
                  <a:lnTo>
                    <a:pt x="84006" y="317271"/>
                  </a:lnTo>
                  <a:lnTo>
                    <a:pt x="124543" y="334407"/>
                  </a:lnTo>
                  <a:lnTo>
                    <a:pt x="169668" y="340476"/>
                  </a:lnTo>
                  <a:lnTo>
                    <a:pt x="215000" y="334407"/>
                  </a:lnTo>
                  <a:lnTo>
                    <a:pt x="255716" y="317271"/>
                  </a:lnTo>
                  <a:lnTo>
                    <a:pt x="290199" y="290671"/>
                  </a:lnTo>
                  <a:lnTo>
                    <a:pt x="316832" y="256210"/>
                  </a:lnTo>
                  <a:lnTo>
                    <a:pt x="333997" y="215492"/>
                  </a:lnTo>
                  <a:lnTo>
                    <a:pt x="340078" y="170120"/>
                  </a:lnTo>
                  <a:lnTo>
                    <a:pt x="333997" y="124725"/>
                  </a:lnTo>
                  <a:lnTo>
                    <a:pt x="316832" y="84039"/>
                  </a:lnTo>
                  <a:lnTo>
                    <a:pt x="290199" y="49642"/>
                  </a:lnTo>
                  <a:lnTo>
                    <a:pt x="255716" y="23117"/>
                  </a:lnTo>
                  <a:lnTo>
                    <a:pt x="215000" y="6042"/>
                  </a:lnTo>
                  <a:lnTo>
                    <a:pt x="169668" y="0"/>
                  </a:lnTo>
                  <a:close/>
                </a:path>
              </a:pathLst>
            </a:custGeom>
            <a:solidFill>
              <a:srgbClr val="C1E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69375" y="3838982"/>
              <a:ext cx="340360" cy="340995"/>
            </a:xfrm>
            <a:custGeom>
              <a:avLst/>
              <a:gdLst/>
              <a:ahLst/>
              <a:cxnLst/>
              <a:rect l="l" t="t" r="r" b="b"/>
              <a:pathLst>
                <a:path w="340360" h="340995">
                  <a:moveTo>
                    <a:pt x="169668" y="340476"/>
                  </a:moveTo>
                  <a:lnTo>
                    <a:pt x="124543" y="334407"/>
                  </a:lnTo>
                  <a:lnTo>
                    <a:pt x="84006" y="317271"/>
                  </a:lnTo>
                  <a:lnTo>
                    <a:pt x="49672" y="290671"/>
                  </a:lnTo>
                  <a:lnTo>
                    <a:pt x="23151" y="256210"/>
                  </a:lnTo>
                  <a:lnTo>
                    <a:pt x="6056" y="215492"/>
                  </a:lnTo>
                  <a:lnTo>
                    <a:pt x="0" y="170120"/>
                  </a:lnTo>
                  <a:lnTo>
                    <a:pt x="6056" y="124725"/>
                  </a:lnTo>
                  <a:lnTo>
                    <a:pt x="23151" y="84039"/>
                  </a:lnTo>
                  <a:lnTo>
                    <a:pt x="49672" y="49642"/>
                  </a:lnTo>
                  <a:lnTo>
                    <a:pt x="84006" y="23117"/>
                  </a:lnTo>
                  <a:lnTo>
                    <a:pt x="124543" y="6042"/>
                  </a:lnTo>
                  <a:lnTo>
                    <a:pt x="169668" y="0"/>
                  </a:lnTo>
                  <a:lnTo>
                    <a:pt x="215000" y="6042"/>
                  </a:lnTo>
                  <a:lnTo>
                    <a:pt x="255716" y="23117"/>
                  </a:lnTo>
                  <a:lnTo>
                    <a:pt x="290199" y="49642"/>
                  </a:lnTo>
                  <a:lnTo>
                    <a:pt x="316832" y="84039"/>
                  </a:lnTo>
                  <a:lnTo>
                    <a:pt x="333997" y="124725"/>
                  </a:lnTo>
                  <a:lnTo>
                    <a:pt x="340078" y="170120"/>
                  </a:lnTo>
                  <a:lnTo>
                    <a:pt x="333997" y="215492"/>
                  </a:lnTo>
                  <a:lnTo>
                    <a:pt x="316832" y="256210"/>
                  </a:lnTo>
                  <a:lnTo>
                    <a:pt x="290199" y="290671"/>
                  </a:lnTo>
                  <a:lnTo>
                    <a:pt x="255716" y="317271"/>
                  </a:lnTo>
                  <a:lnTo>
                    <a:pt x="215000" y="334407"/>
                  </a:lnTo>
                  <a:lnTo>
                    <a:pt x="169668" y="340476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69375" y="4509140"/>
              <a:ext cx="340360" cy="340995"/>
            </a:xfrm>
            <a:custGeom>
              <a:avLst/>
              <a:gdLst/>
              <a:ahLst/>
              <a:cxnLst/>
              <a:rect l="l" t="t" r="r" b="b"/>
              <a:pathLst>
                <a:path w="340360" h="340995">
                  <a:moveTo>
                    <a:pt x="169668" y="0"/>
                  </a:moveTo>
                  <a:lnTo>
                    <a:pt x="124543" y="6050"/>
                  </a:lnTo>
                  <a:lnTo>
                    <a:pt x="84006" y="23143"/>
                  </a:lnTo>
                  <a:lnTo>
                    <a:pt x="49672" y="49686"/>
                  </a:lnTo>
                  <a:lnTo>
                    <a:pt x="23151" y="84091"/>
                  </a:lnTo>
                  <a:lnTo>
                    <a:pt x="6056" y="124766"/>
                  </a:lnTo>
                  <a:lnTo>
                    <a:pt x="0" y="170120"/>
                  </a:lnTo>
                  <a:lnTo>
                    <a:pt x="6056" y="215492"/>
                  </a:lnTo>
                  <a:lnTo>
                    <a:pt x="23151" y="256210"/>
                  </a:lnTo>
                  <a:lnTo>
                    <a:pt x="49672" y="290671"/>
                  </a:lnTo>
                  <a:lnTo>
                    <a:pt x="84006" y="317271"/>
                  </a:lnTo>
                  <a:lnTo>
                    <a:pt x="124543" y="334407"/>
                  </a:lnTo>
                  <a:lnTo>
                    <a:pt x="169668" y="340476"/>
                  </a:lnTo>
                  <a:lnTo>
                    <a:pt x="215000" y="334407"/>
                  </a:lnTo>
                  <a:lnTo>
                    <a:pt x="255716" y="317271"/>
                  </a:lnTo>
                  <a:lnTo>
                    <a:pt x="290199" y="290671"/>
                  </a:lnTo>
                  <a:lnTo>
                    <a:pt x="316832" y="256210"/>
                  </a:lnTo>
                  <a:lnTo>
                    <a:pt x="333997" y="215492"/>
                  </a:lnTo>
                  <a:lnTo>
                    <a:pt x="340078" y="170120"/>
                  </a:lnTo>
                  <a:lnTo>
                    <a:pt x="333997" y="124766"/>
                  </a:lnTo>
                  <a:lnTo>
                    <a:pt x="316832" y="84091"/>
                  </a:lnTo>
                  <a:lnTo>
                    <a:pt x="290199" y="49686"/>
                  </a:lnTo>
                  <a:lnTo>
                    <a:pt x="255716" y="23143"/>
                  </a:lnTo>
                  <a:lnTo>
                    <a:pt x="215000" y="6050"/>
                  </a:lnTo>
                  <a:lnTo>
                    <a:pt x="169668" y="0"/>
                  </a:lnTo>
                  <a:close/>
                </a:path>
              </a:pathLst>
            </a:custGeom>
            <a:solidFill>
              <a:srgbClr val="C1E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69375" y="4509140"/>
              <a:ext cx="340360" cy="340995"/>
            </a:xfrm>
            <a:custGeom>
              <a:avLst/>
              <a:gdLst/>
              <a:ahLst/>
              <a:cxnLst/>
              <a:rect l="l" t="t" r="r" b="b"/>
              <a:pathLst>
                <a:path w="340360" h="340995">
                  <a:moveTo>
                    <a:pt x="169668" y="340476"/>
                  </a:moveTo>
                  <a:lnTo>
                    <a:pt x="124543" y="334407"/>
                  </a:lnTo>
                  <a:lnTo>
                    <a:pt x="84006" y="317271"/>
                  </a:lnTo>
                  <a:lnTo>
                    <a:pt x="49672" y="290671"/>
                  </a:lnTo>
                  <a:lnTo>
                    <a:pt x="23151" y="256210"/>
                  </a:lnTo>
                  <a:lnTo>
                    <a:pt x="6056" y="215492"/>
                  </a:lnTo>
                  <a:lnTo>
                    <a:pt x="0" y="170120"/>
                  </a:lnTo>
                  <a:lnTo>
                    <a:pt x="6056" y="124766"/>
                  </a:lnTo>
                  <a:lnTo>
                    <a:pt x="23151" y="84091"/>
                  </a:lnTo>
                  <a:lnTo>
                    <a:pt x="49672" y="49686"/>
                  </a:lnTo>
                  <a:lnTo>
                    <a:pt x="84006" y="23143"/>
                  </a:lnTo>
                  <a:lnTo>
                    <a:pt x="124543" y="6050"/>
                  </a:lnTo>
                  <a:lnTo>
                    <a:pt x="169668" y="0"/>
                  </a:lnTo>
                  <a:lnTo>
                    <a:pt x="215000" y="6050"/>
                  </a:lnTo>
                  <a:lnTo>
                    <a:pt x="255716" y="23143"/>
                  </a:lnTo>
                  <a:lnTo>
                    <a:pt x="290199" y="49686"/>
                  </a:lnTo>
                  <a:lnTo>
                    <a:pt x="316832" y="84091"/>
                  </a:lnTo>
                  <a:lnTo>
                    <a:pt x="333997" y="124766"/>
                  </a:lnTo>
                  <a:lnTo>
                    <a:pt x="340078" y="170120"/>
                  </a:lnTo>
                  <a:lnTo>
                    <a:pt x="333997" y="215492"/>
                  </a:lnTo>
                  <a:lnTo>
                    <a:pt x="316832" y="256210"/>
                  </a:lnTo>
                  <a:lnTo>
                    <a:pt x="290199" y="290671"/>
                  </a:lnTo>
                  <a:lnTo>
                    <a:pt x="255716" y="317271"/>
                  </a:lnTo>
                  <a:lnTo>
                    <a:pt x="215000" y="334407"/>
                  </a:lnTo>
                  <a:lnTo>
                    <a:pt x="169668" y="340476"/>
                  </a:lnTo>
                  <a:close/>
                </a:path>
              </a:pathLst>
            </a:custGeom>
            <a:ln w="962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2499397" y="3784191"/>
            <a:ext cx="681355" cy="341630"/>
            <a:chOff x="2499397" y="3784191"/>
            <a:chExt cx="681355" cy="341630"/>
          </a:xfrm>
        </p:grpSpPr>
        <p:sp>
          <p:nvSpPr>
            <p:cNvPr id="38" name="object 38"/>
            <p:cNvSpPr/>
            <p:nvPr/>
          </p:nvSpPr>
          <p:spPr>
            <a:xfrm>
              <a:off x="2499397" y="3784191"/>
              <a:ext cx="340360" cy="341630"/>
            </a:xfrm>
            <a:custGeom>
              <a:avLst/>
              <a:gdLst/>
              <a:ahLst/>
              <a:cxnLst/>
              <a:rect l="l" t="t" r="r" b="b"/>
              <a:pathLst>
                <a:path w="340360" h="341629">
                  <a:moveTo>
                    <a:pt x="340114" y="0"/>
                  </a:moveTo>
                  <a:lnTo>
                    <a:pt x="0" y="0"/>
                  </a:lnTo>
                  <a:lnTo>
                    <a:pt x="0" y="341414"/>
                  </a:lnTo>
                  <a:lnTo>
                    <a:pt x="340114" y="341414"/>
                  </a:lnTo>
                  <a:lnTo>
                    <a:pt x="340114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39511" y="3784191"/>
              <a:ext cx="340995" cy="341630"/>
            </a:xfrm>
            <a:custGeom>
              <a:avLst/>
              <a:gdLst/>
              <a:ahLst/>
              <a:cxnLst/>
              <a:rect l="l" t="t" r="r" b="b"/>
              <a:pathLst>
                <a:path w="340994" h="341629">
                  <a:moveTo>
                    <a:pt x="340937" y="0"/>
                  </a:moveTo>
                  <a:lnTo>
                    <a:pt x="0" y="0"/>
                  </a:lnTo>
                  <a:lnTo>
                    <a:pt x="0" y="341414"/>
                  </a:lnTo>
                  <a:lnTo>
                    <a:pt x="340937" y="341414"/>
                  </a:lnTo>
                  <a:lnTo>
                    <a:pt x="340937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942174" y="3762134"/>
            <a:ext cx="681355" cy="341630"/>
            <a:chOff x="4942174" y="3762134"/>
            <a:chExt cx="681355" cy="341630"/>
          </a:xfrm>
        </p:grpSpPr>
        <p:sp>
          <p:nvSpPr>
            <p:cNvPr id="41" name="object 41"/>
            <p:cNvSpPr/>
            <p:nvPr/>
          </p:nvSpPr>
          <p:spPr>
            <a:xfrm>
              <a:off x="4942174" y="3762134"/>
              <a:ext cx="340360" cy="341630"/>
            </a:xfrm>
            <a:custGeom>
              <a:avLst/>
              <a:gdLst/>
              <a:ahLst/>
              <a:cxnLst/>
              <a:rect l="l" t="t" r="r" b="b"/>
              <a:pathLst>
                <a:path w="340360" h="341629">
                  <a:moveTo>
                    <a:pt x="340114" y="0"/>
                  </a:moveTo>
                  <a:lnTo>
                    <a:pt x="0" y="0"/>
                  </a:lnTo>
                  <a:lnTo>
                    <a:pt x="0" y="341297"/>
                  </a:lnTo>
                  <a:lnTo>
                    <a:pt x="340114" y="341297"/>
                  </a:lnTo>
                  <a:lnTo>
                    <a:pt x="340114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82288" y="3762134"/>
              <a:ext cx="340995" cy="341630"/>
            </a:xfrm>
            <a:custGeom>
              <a:avLst/>
              <a:gdLst/>
              <a:ahLst/>
              <a:cxnLst/>
              <a:rect l="l" t="t" r="r" b="b"/>
              <a:pathLst>
                <a:path w="340995" h="341629">
                  <a:moveTo>
                    <a:pt x="340937" y="0"/>
                  </a:moveTo>
                  <a:lnTo>
                    <a:pt x="0" y="0"/>
                  </a:lnTo>
                  <a:lnTo>
                    <a:pt x="0" y="341297"/>
                  </a:lnTo>
                  <a:lnTo>
                    <a:pt x="340937" y="341297"/>
                  </a:lnTo>
                  <a:lnTo>
                    <a:pt x="340937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543692" y="3473252"/>
            <a:ext cx="62357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dirty="0">
                <a:latin typeface="Times New Roman"/>
                <a:cs typeface="Times New Roman"/>
              </a:rPr>
              <a:t>prototypes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12761" y="4261357"/>
            <a:ext cx="1287145" cy="70485"/>
          </a:xfrm>
          <a:custGeom>
            <a:avLst/>
            <a:gdLst/>
            <a:ahLst/>
            <a:cxnLst/>
            <a:rect l="l" t="t" r="r" b="b"/>
            <a:pathLst>
              <a:path w="1287145" h="70485">
                <a:moveTo>
                  <a:pt x="368147" y="35191"/>
                </a:moveTo>
                <a:lnTo>
                  <a:pt x="362966" y="32613"/>
                </a:lnTo>
                <a:lnTo>
                  <a:pt x="297497" y="0"/>
                </a:lnTo>
                <a:lnTo>
                  <a:pt x="297497" y="32613"/>
                </a:lnTo>
                <a:lnTo>
                  <a:pt x="0" y="32613"/>
                </a:lnTo>
                <a:lnTo>
                  <a:pt x="0" y="37782"/>
                </a:lnTo>
                <a:lnTo>
                  <a:pt x="297497" y="37782"/>
                </a:lnTo>
                <a:lnTo>
                  <a:pt x="297497" y="70396"/>
                </a:lnTo>
                <a:lnTo>
                  <a:pt x="362966" y="37782"/>
                </a:lnTo>
                <a:lnTo>
                  <a:pt x="368147" y="35191"/>
                </a:lnTo>
                <a:close/>
              </a:path>
              <a:path w="1287145" h="70485">
                <a:moveTo>
                  <a:pt x="1286624" y="35191"/>
                </a:moveTo>
                <a:lnTo>
                  <a:pt x="1281442" y="32613"/>
                </a:lnTo>
                <a:lnTo>
                  <a:pt x="1215948" y="0"/>
                </a:lnTo>
                <a:lnTo>
                  <a:pt x="1215948" y="32613"/>
                </a:lnTo>
                <a:lnTo>
                  <a:pt x="871715" y="32613"/>
                </a:lnTo>
                <a:lnTo>
                  <a:pt x="871715" y="37782"/>
                </a:lnTo>
                <a:lnTo>
                  <a:pt x="1215948" y="37782"/>
                </a:lnTo>
                <a:lnTo>
                  <a:pt x="1215948" y="70396"/>
                </a:lnTo>
                <a:lnTo>
                  <a:pt x="1281442" y="37782"/>
                </a:lnTo>
                <a:lnTo>
                  <a:pt x="1286624" y="35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36450" y="3106260"/>
            <a:ext cx="435609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-5" dirty="0">
                <a:latin typeface="Times New Roman"/>
                <a:cs typeface="Times New Roman"/>
              </a:rPr>
              <a:t>qu</a:t>
            </a:r>
            <a:r>
              <a:rPr sz="1100" spc="25" dirty="0">
                <a:latin typeface="Times New Roman"/>
                <a:cs typeface="Times New Roman"/>
              </a:rPr>
              <a:t>e</a:t>
            </a:r>
            <a:r>
              <a:rPr sz="1100" dirty="0">
                <a:latin typeface="Times New Roman"/>
                <a:cs typeface="Times New Roman"/>
              </a:rPr>
              <a:t>ri</a:t>
            </a:r>
            <a:r>
              <a:rPr sz="1100" spc="10" dirty="0">
                <a:latin typeface="Times New Roman"/>
                <a:cs typeface="Times New Roman"/>
              </a:rPr>
              <a:t>e</a:t>
            </a:r>
            <a:r>
              <a:rPr sz="1100" spc="5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02021" y="5431071"/>
            <a:ext cx="28321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-5" dirty="0">
                <a:latin typeface="Times New Roman"/>
                <a:cs typeface="Times New Roman"/>
              </a:rPr>
              <a:t>k</a:t>
            </a:r>
            <a:r>
              <a:rPr sz="1100" spc="10" dirty="0">
                <a:latin typeface="Times New Roman"/>
                <a:cs typeface="Times New Roman"/>
              </a:rPr>
              <a:t>e</a:t>
            </a:r>
            <a:r>
              <a:rPr sz="1100" spc="-5" dirty="0">
                <a:latin typeface="Times New Roman"/>
                <a:cs typeface="Times New Roman"/>
              </a:rPr>
              <a:t>ys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09864" y="3114473"/>
            <a:ext cx="387985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spc="-5" dirty="0">
                <a:latin typeface="Times New Roman"/>
                <a:cs typeface="Times New Roman"/>
              </a:rPr>
              <a:t>v</a:t>
            </a:r>
            <a:r>
              <a:rPr sz="1100" spc="15" dirty="0">
                <a:latin typeface="Times New Roman"/>
                <a:cs typeface="Times New Roman"/>
              </a:rPr>
              <a:t>a</a:t>
            </a:r>
            <a:r>
              <a:rPr sz="1100" spc="5" dirty="0">
                <a:latin typeface="Times New Roman"/>
                <a:cs typeface="Times New Roman"/>
              </a:rPr>
              <a:t>l</a:t>
            </a:r>
            <a:r>
              <a:rPr sz="1100" spc="-5" dirty="0">
                <a:latin typeface="Times New Roman"/>
                <a:cs typeface="Times New Roman"/>
              </a:rPr>
              <a:t>u</a:t>
            </a:r>
            <a:r>
              <a:rPr sz="1100" spc="5" dirty="0">
                <a:latin typeface="Times New Roman"/>
                <a:cs typeface="Times New Roman"/>
              </a:rPr>
              <a:t>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315695" y="4806517"/>
            <a:ext cx="1628775" cy="820419"/>
            <a:chOff x="3315695" y="4806517"/>
            <a:chExt cx="1628775" cy="820419"/>
          </a:xfrm>
        </p:grpSpPr>
        <p:sp>
          <p:nvSpPr>
            <p:cNvPr id="49" name="object 49"/>
            <p:cNvSpPr/>
            <p:nvPr/>
          </p:nvSpPr>
          <p:spPr>
            <a:xfrm>
              <a:off x="3315695" y="4809139"/>
              <a:ext cx="71120" cy="817880"/>
            </a:xfrm>
            <a:custGeom>
              <a:avLst/>
              <a:gdLst/>
              <a:ahLst/>
              <a:cxnLst/>
              <a:rect l="l" t="t" r="r" b="b"/>
              <a:pathLst>
                <a:path w="71120" h="817879">
                  <a:moveTo>
                    <a:pt x="37986" y="57958"/>
                  </a:moveTo>
                  <a:lnTo>
                    <a:pt x="31518" y="57958"/>
                  </a:lnTo>
                  <a:lnTo>
                    <a:pt x="30577" y="817541"/>
                  </a:lnTo>
                  <a:lnTo>
                    <a:pt x="37045" y="817541"/>
                  </a:lnTo>
                  <a:lnTo>
                    <a:pt x="37986" y="57958"/>
                  </a:lnTo>
                  <a:close/>
                </a:path>
                <a:path w="71120" h="817879">
                  <a:moveTo>
                    <a:pt x="35281" y="0"/>
                  </a:moveTo>
                  <a:lnTo>
                    <a:pt x="0" y="70512"/>
                  </a:lnTo>
                  <a:lnTo>
                    <a:pt x="31502" y="70512"/>
                  </a:lnTo>
                  <a:lnTo>
                    <a:pt x="31518" y="57958"/>
                  </a:lnTo>
                  <a:lnTo>
                    <a:pt x="64378" y="57958"/>
                  </a:lnTo>
                  <a:lnTo>
                    <a:pt x="35281" y="0"/>
                  </a:lnTo>
                  <a:close/>
                </a:path>
                <a:path w="71120" h="817879">
                  <a:moveTo>
                    <a:pt x="64378" y="57958"/>
                  </a:moveTo>
                  <a:lnTo>
                    <a:pt x="37986" y="57958"/>
                  </a:lnTo>
                  <a:lnTo>
                    <a:pt x="37970" y="70512"/>
                  </a:lnTo>
                  <a:lnTo>
                    <a:pt x="70680" y="70512"/>
                  </a:lnTo>
                  <a:lnTo>
                    <a:pt x="64378" y="579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00556" y="4809139"/>
              <a:ext cx="741045" cy="318770"/>
            </a:xfrm>
            <a:custGeom>
              <a:avLst/>
              <a:gdLst/>
              <a:ahLst/>
              <a:cxnLst/>
              <a:rect l="l" t="t" r="r" b="b"/>
              <a:pathLst>
                <a:path w="741045" h="318770">
                  <a:moveTo>
                    <a:pt x="0" y="0"/>
                  </a:moveTo>
                  <a:lnTo>
                    <a:pt x="0" y="0"/>
                  </a:lnTo>
                  <a:lnTo>
                    <a:pt x="21874" y="8682"/>
                  </a:lnTo>
                </a:path>
                <a:path w="741045" h="318770">
                  <a:moveTo>
                    <a:pt x="37986" y="15721"/>
                  </a:moveTo>
                  <a:lnTo>
                    <a:pt x="37986" y="15721"/>
                  </a:lnTo>
                  <a:lnTo>
                    <a:pt x="59037" y="25342"/>
                  </a:lnTo>
                </a:path>
                <a:path w="741045" h="318770">
                  <a:moveTo>
                    <a:pt x="75972" y="32616"/>
                  </a:moveTo>
                  <a:lnTo>
                    <a:pt x="75972" y="32616"/>
                  </a:lnTo>
                  <a:lnTo>
                    <a:pt x="96906" y="41298"/>
                  </a:lnTo>
                </a:path>
                <a:path w="741045" h="318770">
                  <a:moveTo>
                    <a:pt x="113841" y="48337"/>
                  </a:moveTo>
                  <a:lnTo>
                    <a:pt x="113841" y="48337"/>
                  </a:lnTo>
                  <a:lnTo>
                    <a:pt x="134893" y="57958"/>
                  </a:lnTo>
                </a:path>
                <a:path w="741045" h="318770">
                  <a:moveTo>
                    <a:pt x="151828" y="64411"/>
                  </a:moveTo>
                  <a:lnTo>
                    <a:pt x="151828" y="64411"/>
                  </a:lnTo>
                  <a:lnTo>
                    <a:pt x="172879" y="74031"/>
                  </a:lnTo>
                </a:path>
                <a:path w="741045" h="318770">
                  <a:moveTo>
                    <a:pt x="188873" y="80954"/>
                  </a:moveTo>
                  <a:lnTo>
                    <a:pt x="188873" y="80954"/>
                  </a:lnTo>
                  <a:lnTo>
                    <a:pt x="210748" y="89753"/>
                  </a:lnTo>
                </a:path>
                <a:path w="741045" h="318770">
                  <a:moveTo>
                    <a:pt x="226860" y="97027"/>
                  </a:moveTo>
                  <a:lnTo>
                    <a:pt x="226860" y="97027"/>
                  </a:lnTo>
                  <a:lnTo>
                    <a:pt x="249087" y="106648"/>
                  </a:lnTo>
                </a:path>
                <a:path w="741045" h="318770">
                  <a:moveTo>
                    <a:pt x="264846" y="113570"/>
                  </a:moveTo>
                  <a:lnTo>
                    <a:pt x="264846" y="113570"/>
                  </a:lnTo>
                  <a:lnTo>
                    <a:pt x="286956" y="122369"/>
                  </a:lnTo>
                </a:path>
                <a:path w="741045" h="318770">
                  <a:moveTo>
                    <a:pt x="302715" y="129643"/>
                  </a:moveTo>
                  <a:lnTo>
                    <a:pt x="302715" y="129643"/>
                  </a:lnTo>
                  <a:lnTo>
                    <a:pt x="324119" y="139264"/>
                  </a:lnTo>
                </a:path>
                <a:path w="741045" h="318770">
                  <a:moveTo>
                    <a:pt x="340702" y="146186"/>
                  </a:moveTo>
                  <a:lnTo>
                    <a:pt x="340702" y="146186"/>
                  </a:lnTo>
                  <a:lnTo>
                    <a:pt x="361988" y="155220"/>
                  </a:lnTo>
                </a:path>
                <a:path w="741045" h="318770">
                  <a:moveTo>
                    <a:pt x="378688" y="162260"/>
                  </a:moveTo>
                  <a:lnTo>
                    <a:pt x="378688" y="162260"/>
                  </a:lnTo>
                  <a:lnTo>
                    <a:pt x="399975" y="171880"/>
                  </a:lnTo>
                </a:path>
                <a:path w="741045" h="318770">
                  <a:moveTo>
                    <a:pt x="416675" y="178802"/>
                  </a:moveTo>
                  <a:lnTo>
                    <a:pt x="416675" y="178802"/>
                  </a:lnTo>
                  <a:lnTo>
                    <a:pt x="437961" y="187836"/>
                  </a:lnTo>
                </a:path>
                <a:path w="741045" h="318770">
                  <a:moveTo>
                    <a:pt x="453720" y="194876"/>
                  </a:moveTo>
                  <a:lnTo>
                    <a:pt x="453720" y="194876"/>
                  </a:lnTo>
                  <a:lnTo>
                    <a:pt x="475948" y="204496"/>
                  </a:lnTo>
                </a:path>
                <a:path w="741045" h="318770">
                  <a:moveTo>
                    <a:pt x="491707" y="211419"/>
                  </a:moveTo>
                  <a:lnTo>
                    <a:pt x="491707" y="211419"/>
                  </a:lnTo>
                  <a:lnTo>
                    <a:pt x="513817" y="220453"/>
                  </a:lnTo>
                </a:path>
                <a:path w="741045" h="318770">
                  <a:moveTo>
                    <a:pt x="529928" y="227492"/>
                  </a:moveTo>
                  <a:lnTo>
                    <a:pt x="529928" y="227492"/>
                  </a:lnTo>
                  <a:lnTo>
                    <a:pt x="551803" y="237113"/>
                  </a:lnTo>
                </a:path>
                <a:path w="741045" h="318770">
                  <a:moveTo>
                    <a:pt x="567797" y="244035"/>
                  </a:moveTo>
                  <a:lnTo>
                    <a:pt x="567797" y="244035"/>
                  </a:lnTo>
                  <a:lnTo>
                    <a:pt x="588849" y="253069"/>
                  </a:lnTo>
                </a:path>
                <a:path w="741045" h="318770">
                  <a:moveTo>
                    <a:pt x="605784" y="260108"/>
                  </a:moveTo>
                  <a:lnTo>
                    <a:pt x="605784" y="260108"/>
                  </a:lnTo>
                  <a:lnTo>
                    <a:pt x="626835" y="269729"/>
                  </a:lnTo>
                </a:path>
                <a:path w="741045" h="318770">
                  <a:moveTo>
                    <a:pt x="643770" y="276651"/>
                  </a:moveTo>
                  <a:lnTo>
                    <a:pt x="643770" y="276651"/>
                  </a:lnTo>
                  <a:lnTo>
                    <a:pt x="664822" y="285685"/>
                  </a:lnTo>
                </a:path>
                <a:path w="741045" h="318770">
                  <a:moveTo>
                    <a:pt x="681757" y="292725"/>
                  </a:moveTo>
                  <a:lnTo>
                    <a:pt x="681757" y="292725"/>
                  </a:lnTo>
                  <a:lnTo>
                    <a:pt x="702690" y="302345"/>
                  </a:lnTo>
                </a:path>
                <a:path w="741045" h="318770">
                  <a:moveTo>
                    <a:pt x="718802" y="308446"/>
                  </a:moveTo>
                  <a:lnTo>
                    <a:pt x="718802" y="308446"/>
                  </a:lnTo>
                  <a:lnTo>
                    <a:pt x="740677" y="318336"/>
                  </a:lnTo>
                </a:path>
              </a:pathLst>
            </a:custGeom>
            <a:ln w="5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4202320" y="3420719"/>
            <a:ext cx="740410" cy="363855"/>
          </a:xfrm>
          <a:custGeom>
            <a:avLst/>
            <a:gdLst/>
            <a:ahLst/>
            <a:cxnLst/>
            <a:rect l="l" t="t" r="r" b="b"/>
            <a:pathLst>
              <a:path w="740410" h="363854">
                <a:moveTo>
                  <a:pt x="0" y="363471"/>
                </a:moveTo>
                <a:lnTo>
                  <a:pt x="0" y="363471"/>
                </a:lnTo>
                <a:lnTo>
                  <a:pt x="20110" y="353029"/>
                </a:lnTo>
              </a:path>
              <a:path w="740410" h="363854">
                <a:moveTo>
                  <a:pt x="36222" y="345755"/>
                </a:moveTo>
                <a:lnTo>
                  <a:pt x="36222" y="345755"/>
                </a:lnTo>
                <a:lnTo>
                  <a:pt x="57273" y="335196"/>
                </a:lnTo>
              </a:path>
              <a:path w="740410" h="363854">
                <a:moveTo>
                  <a:pt x="73268" y="327335"/>
                </a:moveTo>
                <a:lnTo>
                  <a:pt x="73268" y="327335"/>
                </a:lnTo>
                <a:lnTo>
                  <a:pt x="94319" y="316659"/>
                </a:lnTo>
              </a:path>
              <a:path w="740410" h="363854">
                <a:moveTo>
                  <a:pt x="110313" y="308798"/>
                </a:moveTo>
                <a:lnTo>
                  <a:pt x="110313" y="308798"/>
                </a:lnTo>
                <a:lnTo>
                  <a:pt x="131364" y="299177"/>
                </a:lnTo>
              </a:path>
              <a:path w="740410" h="363854">
                <a:moveTo>
                  <a:pt x="147476" y="291317"/>
                </a:moveTo>
                <a:lnTo>
                  <a:pt x="147476" y="291317"/>
                </a:lnTo>
                <a:lnTo>
                  <a:pt x="168410" y="280523"/>
                </a:lnTo>
              </a:path>
              <a:path w="740410" h="363854">
                <a:moveTo>
                  <a:pt x="184522" y="272662"/>
                </a:moveTo>
                <a:lnTo>
                  <a:pt x="184522" y="272662"/>
                </a:lnTo>
                <a:lnTo>
                  <a:pt x="205573" y="262103"/>
                </a:lnTo>
              </a:path>
              <a:path w="740410" h="363854">
                <a:moveTo>
                  <a:pt x="221568" y="255181"/>
                </a:moveTo>
                <a:lnTo>
                  <a:pt x="221568" y="255181"/>
                </a:lnTo>
                <a:lnTo>
                  <a:pt x="242619" y="244387"/>
                </a:lnTo>
              </a:path>
              <a:path w="740410" h="363854">
                <a:moveTo>
                  <a:pt x="258613" y="236526"/>
                </a:moveTo>
                <a:lnTo>
                  <a:pt x="258613" y="236526"/>
                </a:lnTo>
                <a:lnTo>
                  <a:pt x="279665" y="226084"/>
                </a:lnTo>
              </a:path>
              <a:path w="740410" h="363854">
                <a:moveTo>
                  <a:pt x="294836" y="217871"/>
                </a:moveTo>
                <a:lnTo>
                  <a:pt x="294836" y="217871"/>
                </a:lnTo>
                <a:lnTo>
                  <a:pt x="316240" y="208251"/>
                </a:lnTo>
              </a:path>
              <a:path w="740410" h="363854">
                <a:moveTo>
                  <a:pt x="331999" y="200390"/>
                </a:moveTo>
                <a:lnTo>
                  <a:pt x="331999" y="200390"/>
                </a:lnTo>
                <a:lnTo>
                  <a:pt x="353285" y="189596"/>
                </a:lnTo>
              </a:path>
              <a:path w="740410" h="363854">
                <a:moveTo>
                  <a:pt x="369045" y="181735"/>
                </a:moveTo>
                <a:lnTo>
                  <a:pt x="369045" y="181735"/>
                </a:lnTo>
                <a:lnTo>
                  <a:pt x="390331" y="171293"/>
                </a:lnTo>
              </a:path>
              <a:path w="740410" h="363854">
                <a:moveTo>
                  <a:pt x="406090" y="164254"/>
                </a:moveTo>
                <a:lnTo>
                  <a:pt x="406090" y="164254"/>
                </a:lnTo>
                <a:lnTo>
                  <a:pt x="427377" y="153460"/>
                </a:lnTo>
              </a:path>
              <a:path w="740410" h="363854">
                <a:moveTo>
                  <a:pt x="443136" y="145599"/>
                </a:moveTo>
                <a:lnTo>
                  <a:pt x="443136" y="145599"/>
                </a:lnTo>
                <a:lnTo>
                  <a:pt x="464540" y="135157"/>
                </a:lnTo>
              </a:path>
              <a:path w="740410" h="363854">
                <a:moveTo>
                  <a:pt x="480299" y="127062"/>
                </a:moveTo>
                <a:lnTo>
                  <a:pt x="480299" y="127062"/>
                </a:lnTo>
                <a:lnTo>
                  <a:pt x="501586" y="117441"/>
                </a:lnTo>
              </a:path>
              <a:path w="740410" h="363854">
                <a:moveTo>
                  <a:pt x="517345" y="109581"/>
                </a:moveTo>
                <a:lnTo>
                  <a:pt x="517345" y="109581"/>
                </a:lnTo>
                <a:lnTo>
                  <a:pt x="538631" y="99021"/>
                </a:lnTo>
              </a:path>
              <a:path w="740410" h="363854">
                <a:moveTo>
                  <a:pt x="554390" y="90926"/>
                </a:moveTo>
                <a:lnTo>
                  <a:pt x="554390" y="90926"/>
                </a:lnTo>
                <a:lnTo>
                  <a:pt x="575677" y="80367"/>
                </a:lnTo>
              </a:path>
              <a:path w="740410" h="363854">
                <a:moveTo>
                  <a:pt x="590613" y="73445"/>
                </a:moveTo>
                <a:lnTo>
                  <a:pt x="590613" y="73445"/>
                </a:lnTo>
                <a:lnTo>
                  <a:pt x="611899" y="62651"/>
                </a:lnTo>
              </a:path>
              <a:path w="740410" h="363854">
                <a:moveTo>
                  <a:pt x="627658" y="54790"/>
                </a:moveTo>
                <a:lnTo>
                  <a:pt x="627658" y="54790"/>
                </a:lnTo>
                <a:lnTo>
                  <a:pt x="648945" y="44231"/>
                </a:lnTo>
              </a:path>
              <a:path w="740410" h="363854">
                <a:moveTo>
                  <a:pt x="664822" y="36370"/>
                </a:moveTo>
                <a:lnTo>
                  <a:pt x="664822" y="36370"/>
                </a:lnTo>
                <a:lnTo>
                  <a:pt x="686108" y="26515"/>
                </a:lnTo>
              </a:path>
              <a:path w="740410" h="363854">
                <a:moveTo>
                  <a:pt x="701867" y="18654"/>
                </a:moveTo>
                <a:lnTo>
                  <a:pt x="701867" y="18654"/>
                </a:lnTo>
                <a:lnTo>
                  <a:pt x="723154" y="8212"/>
                </a:lnTo>
              </a:path>
              <a:path w="740410" h="363854">
                <a:moveTo>
                  <a:pt x="738913" y="0"/>
                </a:moveTo>
                <a:lnTo>
                  <a:pt x="738913" y="0"/>
                </a:lnTo>
                <a:lnTo>
                  <a:pt x="739854" y="0"/>
                </a:lnTo>
              </a:path>
            </a:pathLst>
          </a:custGeom>
          <a:ln w="52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0976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基于原型的高效注意力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53" name="object 53"/>
          <p:cNvSpPr txBox="1"/>
          <p:nvPr/>
        </p:nvSpPr>
        <p:spPr>
          <a:xfrm>
            <a:off x="802944" y="1475054"/>
            <a:ext cx="8783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10" dirty="0">
                <a:latin typeface="微软雅黑"/>
                <a:cs typeface="微软雅黑"/>
              </a:rPr>
              <a:t>通过一定方法</a:t>
            </a:r>
            <a:r>
              <a:rPr sz="1600" spc="-5" dirty="0">
                <a:latin typeface="微软雅黑"/>
                <a:cs typeface="微软雅黑"/>
              </a:rPr>
              <a:t>从</a:t>
            </a:r>
            <a:r>
              <a:rPr sz="1600" spc="-10" dirty="0">
                <a:latin typeface="Arial"/>
                <a:cs typeface="Arial"/>
              </a:rPr>
              <a:t>query</a:t>
            </a:r>
            <a:r>
              <a:rPr sz="1600" spc="-5" dirty="0">
                <a:latin typeface="微软雅黑"/>
                <a:cs typeface="微软雅黑"/>
              </a:rPr>
              <a:t>中</a:t>
            </a:r>
            <a:r>
              <a:rPr sz="1600" dirty="0">
                <a:latin typeface="微软雅黑"/>
                <a:cs typeface="微软雅黑"/>
              </a:rPr>
              <a:t>筛</a:t>
            </a:r>
            <a:r>
              <a:rPr sz="1600" spc="-5" dirty="0">
                <a:latin typeface="微软雅黑"/>
                <a:cs typeface="微软雅黑"/>
              </a:rPr>
              <a:t>选</a:t>
            </a:r>
            <a:r>
              <a:rPr sz="1600" spc="-10" dirty="0">
                <a:latin typeface="微软雅黑"/>
                <a:cs typeface="微软雅黑"/>
              </a:rPr>
              <a:t>出</a:t>
            </a:r>
            <a:r>
              <a:rPr sz="1600" dirty="0">
                <a:latin typeface="微软雅黑"/>
                <a:cs typeface="微软雅黑"/>
              </a:rPr>
              <a:t>具</a:t>
            </a:r>
            <a:r>
              <a:rPr sz="1600" spc="-5" dirty="0">
                <a:latin typeface="微软雅黑"/>
                <a:cs typeface="微软雅黑"/>
              </a:rPr>
              <a:t>有</a:t>
            </a:r>
            <a:r>
              <a:rPr sz="1600" spc="-10" dirty="0">
                <a:latin typeface="微软雅黑"/>
                <a:cs typeface="微软雅黑"/>
              </a:rPr>
              <a:t>代</a:t>
            </a:r>
            <a:r>
              <a:rPr sz="1600" dirty="0">
                <a:latin typeface="微软雅黑"/>
                <a:cs typeface="微软雅黑"/>
              </a:rPr>
              <a:t>表</a:t>
            </a:r>
            <a:r>
              <a:rPr sz="1600" spc="-5" dirty="0">
                <a:latin typeface="微软雅黑"/>
                <a:cs typeface="微软雅黑"/>
              </a:rPr>
              <a:t>性</a:t>
            </a:r>
            <a:r>
              <a:rPr sz="1600" spc="-10" dirty="0">
                <a:latin typeface="微软雅黑"/>
                <a:cs typeface="微软雅黑"/>
              </a:rPr>
              <a:t>的</a:t>
            </a:r>
            <a:r>
              <a:rPr sz="1600" dirty="0">
                <a:latin typeface="微软雅黑"/>
                <a:cs typeface="微软雅黑"/>
              </a:rPr>
              <a:t>节点</a:t>
            </a:r>
            <a:r>
              <a:rPr sz="1600" spc="5" dirty="0">
                <a:latin typeface="Arial"/>
                <a:cs typeface="Arial"/>
              </a:rPr>
              <a:t>/</a:t>
            </a:r>
            <a:r>
              <a:rPr sz="1600" spc="-5" dirty="0">
                <a:latin typeface="微软雅黑"/>
                <a:cs typeface="微软雅黑"/>
              </a:rPr>
              <a:t>聚</a:t>
            </a:r>
            <a:r>
              <a:rPr sz="1600" spc="-10" dirty="0">
                <a:latin typeface="微软雅黑"/>
                <a:cs typeface="微软雅黑"/>
              </a:rPr>
              <a:t>类</a:t>
            </a:r>
            <a:r>
              <a:rPr sz="1600" dirty="0">
                <a:latin typeface="微软雅黑"/>
                <a:cs typeface="微软雅黑"/>
              </a:rPr>
              <a:t>中</a:t>
            </a:r>
            <a:r>
              <a:rPr sz="1600" spc="-5" dirty="0">
                <a:latin typeface="微软雅黑"/>
                <a:cs typeface="微软雅黑"/>
              </a:rPr>
              <a:t>心</a:t>
            </a:r>
            <a:r>
              <a:rPr sz="1600" spc="-10" dirty="0">
                <a:latin typeface="微软雅黑"/>
                <a:cs typeface="微软雅黑"/>
              </a:rPr>
              <a:t>，</a:t>
            </a:r>
            <a:r>
              <a:rPr sz="1600" dirty="0">
                <a:latin typeface="微软雅黑"/>
                <a:cs typeface="微软雅黑"/>
              </a:rPr>
              <a:t>仅</a:t>
            </a:r>
            <a:r>
              <a:rPr sz="1600" spc="-5" dirty="0">
                <a:latin typeface="微软雅黑"/>
                <a:cs typeface="微软雅黑"/>
              </a:rPr>
              <a:t>计</a:t>
            </a:r>
            <a:r>
              <a:rPr sz="1600" spc="-10" dirty="0">
                <a:latin typeface="微软雅黑"/>
                <a:cs typeface="微软雅黑"/>
              </a:rPr>
              <a:t>算</a:t>
            </a:r>
            <a:r>
              <a:rPr sz="1600" dirty="0">
                <a:latin typeface="微软雅黑"/>
                <a:cs typeface="微软雅黑"/>
              </a:rPr>
              <a:t>这些</a:t>
            </a:r>
            <a:r>
              <a:rPr sz="1600" spc="-5" dirty="0">
                <a:latin typeface="Arial"/>
                <a:cs typeface="Arial"/>
              </a:rPr>
              <a:t>query</a:t>
            </a:r>
            <a:r>
              <a:rPr sz="1600" dirty="0">
                <a:latin typeface="微软雅黑"/>
                <a:cs typeface="微软雅黑"/>
              </a:rPr>
              <a:t>对</a:t>
            </a:r>
            <a:r>
              <a:rPr sz="1600" spc="-5" dirty="0">
                <a:latin typeface="微软雅黑"/>
                <a:cs typeface="微软雅黑"/>
              </a:rPr>
              <a:t>应</a:t>
            </a:r>
            <a:r>
              <a:rPr sz="1600" spc="-10" dirty="0">
                <a:latin typeface="微软雅黑"/>
                <a:cs typeface="微软雅黑"/>
              </a:rPr>
              <a:t>的</a:t>
            </a:r>
            <a:r>
              <a:rPr sz="1600" dirty="0">
                <a:latin typeface="微软雅黑"/>
                <a:cs typeface="微软雅黑"/>
              </a:rPr>
              <a:t>完</a:t>
            </a:r>
            <a:r>
              <a:rPr sz="1600" spc="-5" dirty="0">
                <a:latin typeface="微软雅黑"/>
                <a:cs typeface="微软雅黑"/>
              </a:rPr>
              <a:t>整</a:t>
            </a:r>
            <a:r>
              <a:rPr sz="1600" spc="-10" dirty="0">
                <a:latin typeface="微软雅黑"/>
                <a:cs typeface="微软雅黑"/>
              </a:rPr>
              <a:t>注</a:t>
            </a:r>
            <a:r>
              <a:rPr sz="1600" dirty="0">
                <a:latin typeface="微软雅黑"/>
                <a:cs typeface="微软雅黑"/>
              </a:rPr>
              <a:t>意</a:t>
            </a:r>
            <a:r>
              <a:rPr sz="1600" spc="-5" dirty="0">
                <a:latin typeface="微软雅黑"/>
                <a:cs typeface="微软雅黑"/>
              </a:rPr>
              <a:t>力</a:t>
            </a:r>
            <a:endParaRPr sz="1600">
              <a:latin typeface="微软雅黑"/>
              <a:cs typeface="微软雅黑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微软雅黑"/>
                <a:cs typeface="微软雅黑"/>
              </a:rPr>
              <a:t>分布，其它位置的</a:t>
            </a:r>
            <a:r>
              <a:rPr sz="1600" spc="-10" dirty="0">
                <a:latin typeface="Arial"/>
                <a:cs typeface="Arial"/>
              </a:rPr>
              <a:t>query</a:t>
            </a:r>
            <a:r>
              <a:rPr sz="1600" spc="5" dirty="0">
                <a:latin typeface="微软雅黑"/>
                <a:cs typeface="微软雅黑"/>
              </a:rPr>
              <a:t>借</a:t>
            </a:r>
            <a:r>
              <a:rPr sz="1600" spc="-5" dirty="0">
                <a:latin typeface="微软雅黑"/>
                <a:cs typeface="微软雅黑"/>
              </a:rPr>
              <a:t>用这</a:t>
            </a:r>
            <a:r>
              <a:rPr sz="1600" spc="5" dirty="0">
                <a:latin typeface="微软雅黑"/>
                <a:cs typeface="微软雅黑"/>
              </a:rPr>
              <a:t>些</a:t>
            </a:r>
            <a:r>
              <a:rPr sz="1600" spc="-5" dirty="0">
                <a:latin typeface="微软雅黑"/>
                <a:cs typeface="微软雅黑"/>
              </a:rPr>
              <a:t>节点</a:t>
            </a:r>
            <a:r>
              <a:rPr sz="1600" spc="5" dirty="0">
                <a:latin typeface="微软雅黑"/>
                <a:cs typeface="微软雅黑"/>
              </a:rPr>
              <a:t>的</a:t>
            </a:r>
            <a:r>
              <a:rPr sz="1600" spc="-5" dirty="0">
                <a:latin typeface="微软雅黑"/>
                <a:cs typeface="微软雅黑"/>
              </a:rPr>
              <a:t>分布</a:t>
            </a:r>
            <a:r>
              <a:rPr sz="1600" spc="5" dirty="0">
                <a:latin typeface="微软雅黑"/>
                <a:cs typeface="微软雅黑"/>
              </a:rPr>
              <a:t>（</a:t>
            </a:r>
            <a:r>
              <a:rPr sz="1600" spc="-5" dirty="0">
                <a:latin typeface="微软雅黑"/>
                <a:cs typeface="微软雅黑"/>
              </a:rPr>
              <a:t>传播</a:t>
            </a:r>
            <a:r>
              <a:rPr sz="1600" spc="5" dirty="0">
                <a:latin typeface="微软雅黑"/>
                <a:cs typeface="微软雅黑"/>
              </a:rPr>
              <a:t>）</a:t>
            </a:r>
            <a:r>
              <a:rPr sz="1600" spc="-5" dirty="0">
                <a:latin typeface="微软雅黑"/>
                <a:cs typeface="微软雅黑"/>
              </a:rPr>
              <a:t>或使</a:t>
            </a:r>
            <a:r>
              <a:rPr sz="1600" spc="5" dirty="0">
                <a:latin typeface="微软雅黑"/>
                <a:cs typeface="微软雅黑"/>
              </a:rPr>
              <a:t>用</a:t>
            </a:r>
            <a:r>
              <a:rPr sz="1600" spc="-5" dirty="0">
                <a:latin typeface="微软雅黑"/>
                <a:cs typeface="微软雅黑"/>
              </a:rPr>
              <a:t>均匀</a:t>
            </a:r>
            <a:r>
              <a:rPr sz="1600" spc="5" dirty="0">
                <a:latin typeface="微软雅黑"/>
                <a:cs typeface="微软雅黑"/>
              </a:rPr>
              <a:t>分</a:t>
            </a:r>
            <a:r>
              <a:rPr sz="1600" spc="-5" dirty="0">
                <a:latin typeface="微软雅黑"/>
                <a:cs typeface="微软雅黑"/>
              </a:rPr>
              <a:t>布（</a:t>
            </a:r>
            <a:r>
              <a:rPr sz="1600" spc="5" dirty="0">
                <a:latin typeface="微软雅黑"/>
                <a:cs typeface="微软雅黑"/>
              </a:rPr>
              <a:t>填</a:t>
            </a:r>
            <a:r>
              <a:rPr sz="1600" spc="-5" dirty="0">
                <a:latin typeface="微软雅黑"/>
                <a:cs typeface="微软雅黑"/>
              </a:rPr>
              <a:t>充）</a:t>
            </a:r>
            <a:r>
              <a:rPr sz="1600" spc="5" dirty="0">
                <a:latin typeface="微软雅黑"/>
                <a:cs typeface="微软雅黑"/>
              </a:rPr>
              <a:t>来</a:t>
            </a:r>
            <a:r>
              <a:rPr sz="1600" spc="-5" dirty="0">
                <a:latin typeface="微软雅黑"/>
                <a:cs typeface="微软雅黑"/>
              </a:rPr>
              <a:t>聚</a:t>
            </a:r>
            <a:r>
              <a:rPr sz="1600" spc="5" dirty="0">
                <a:latin typeface="微软雅黑"/>
                <a:cs typeface="微软雅黑"/>
              </a:rPr>
              <a:t>合</a:t>
            </a:r>
            <a:r>
              <a:rPr sz="1600" spc="-5" dirty="0">
                <a:latin typeface="Arial"/>
                <a:cs typeface="Arial"/>
              </a:rPr>
              <a:t>value</a:t>
            </a:r>
            <a:r>
              <a:rPr sz="1600" spc="-5" dirty="0">
                <a:latin typeface="微软雅黑"/>
                <a:cs typeface="微软雅黑"/>
              </a:rPr>
              <a:t>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75346" y="3089300"/>
            <a:ext cx="3611245" cy="6140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Clustered Attention </a:t>
            </a:r>
            <a:r>
              <a:rPr sz="1600" spc="-20" dirty="0">
                <a:latin typeface="Arial"/>
                <a:cs typeface="Arial"/>
              </a:rPr>
              <a:t>(Vyas </a:t>
            </a:r>
            <a:r>
              <a:rPr sz="1600" spc="-5" dirty="0">
                <a:latin typeface="Arial"/>
                <a:cs typeface="Arial"/>
              </a:rPr>
              <a:t>et al.,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Informer (Zhou et al., AAAI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2021)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0976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压缩记忆的高效注意力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2944" y="1475054"/>
            <a:ext cx="4929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10" dirty="0">
                <a:latin typeface="微软雅黑"/>
                <a:cs typeface="微软雅黑"/>
              </a:rPr>
              <a:t>通过压缩</a:t>
            </a:r>
            <a:r>
              <a:rPr sz="1600" spc="-5" dirty="0">
                <a:latin typeface="Arial"/>
                <a:cs typeface="Arial"/>
              </a:rPr>
              <a:t>KV</a:t>
            </a:r>
            <a:r>
              <a:rPr sz="1600" spc="-10" dirty="0">
                <a:latin typeface="微软雅黑"/>
                <a:cs typeface="微软雅黑"/>
              </a:rPr>
              <a:t>键值对的数量来达到降低复杂度</a:t>
            </a:r>
            <a:r>
              <a:rPr sz="1600" dirty="0">
                <a:latin typeface="微软雅黑"/>
                <a:cs typeface="微软雅黑"/>
              </a:rPr>
              <a:t>的</a:t>
            </a:r>
            <a:r>
              <a:rPr sz="1600" spc="-10" dirty="0">
                <a:latin typeface="微软雅黑"/>
                <a:cs typeface="微软雅黑"/>
              </a:rPr>
              <a:t>效果。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266" y="2473604"/>
            <a:ext cx="4987290" cy="90805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memory compressed Attention (Liu et al., ICLR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2018)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Linformer </a:t>
            </a:r>
            <a:r>
              <a:rPr sz="1600" spc="-15" dirty="0">
                <a:latin typeface="Arial"/>
                <a:cs typeface="Arial"/>
              </a:rPr>
              <a:t>(Wang </a:t>
            </a:r>
            <a:r>
              <a:rPr sz="1600" spc="-5" dirty="0">
                <a:latin typeface="Arial"/>
                <a:cs typeface="Arial"/>
              </a:rPr>
              <a:t>et al.,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Poolingformer (Zhang et al., ICML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9350" y="1575732"/>
            <a:ext cx="3960292" cy="4310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13062" y="2242156"/>
            <a:ext cx="748030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97485" marR="5080" indent="-185420">
              <a:lnSpc>
                <a:spcPts val="1420"/>
              </a:lnSpc>
              <a:spcBef>
                <a:spcPts val="165"/>
              </a:spcBef>
            </a:pP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10" dirty="0">
                <a:latin typeface="Times New Roman"/>
                <a:cs typeface="Times New Roman"/>
              </a:rPr>
              <a:t>o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1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re</a:t>
            </a:r>
            <a:r>
              <a:rPr sz="1200" spc="-5" dirty="0">
                <a:latin typeface="Times New Roman"/>
                <a:cs typeface="Times New Roman"/>
              </a:rPr>
              <a:t>s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 values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609792" y="2114073"/>
            <a:ext cx="4679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qu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ies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7201" y="5111729"/>
            <a:ext cx="3041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k</a:t>
            </a:r>
            <a:r>
              <a:rPr sz="1200" spc="10" dirty="0">
                <a:latin typeface="Times New Roman"/>
                <a:cs typeface="Times New Roman"/>
              </a:rPr>
              <a:t>e</a:t>
            </a:r>
            <a:r>
              <a:rPr sz="1200" spc="-10" dirty="0">
                <a:latin typeface="Times New Roman"/>
                <a:cs typeface="Times New Roman"/>
              </a:rPr>
              <a:t>ys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06559" y="2138089"/>
            <a:ext cx="4184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v</a:t>
            </a:r>
            <a:r>
              <a:rPr sz="1200" spc="1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-10" dirty="0">
                <a:latin typeface="Times New Roman"/>
                <a:cs typeface="Times New Roman"/>
              </a:rPr>
              <a:t>u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5755" y="4283737"/>
            <a:ext cx="10642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compressed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32835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使用先验的注意力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3258" y="1294853"/>
            <a:ext cx="6517640" cy="4127500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51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17170" algn="l"/>
              </a:tabLst>
            </a:pPr>
            <a:r>
              <a:rPr sz="2100" spc="35" dirty="0">
                <a:latin typeface="微软雅黑"/>
                <a:cs typeface="微软雅黑"/>
              </a:rPr>
              <a:t>使用先验建模局部性</a:t>
            </a:r>
            <a:endParaRPr sz="2100">
              <a:latin typeface="微软雅黑"/>
              <a:cs typeface="微软雅黑"/>
            </a:endParaRPr>
          </a:p>
          <a:p>
            <a:pPr marL="424180" lvl="1" indent="-172720">
              <a:lnSpc>
                <a:spcPct val="100000"/>
              </a:lnSpc>
              <a:spcBef>
                <a:spcPts val="104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Arial"/>
                <a:cs typeface="Arial"/>
              </a:rPr>
              <a:t>Gaussian </a:t>
            </a:r>
            <a:r>
              <a:rPr sz="1600" spc="-10" dirty="0">
                <a:latin typeface="Arial"/>
                <a:cs typeface="Arial"/>
              </a:rPr>
              <a:t>Transformer </a:t>
            </a:r>
            <a:r>
              <a:rPr sz="1600" spc="-5" dirty="0">
                <a:latin typeface="Arial"/>
                <a:cs typeface="Arial"/>
              </a:rPr>
              <a:t>(Guo et al.,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2019)</a:t>
            </a:r>
            <a:endParaRPr sz="1600">
              <a:latin typeface="Arial"/>
              <a:cs typeface="Arial"/>
            </a:endParaRPr>
          </a:p>
          <a:p>
            <a:pPr marL="216535" indent="-204470">
              <a:lnSpc>
                <a:spcPct val="100000"/>
              </a:lnSpc>
              <a:spcBef>
                <a:spcPts val="610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17170" algn="l"/>
              </a:tabLst>
            </a:pPr>
            <a:r>
              <a:rPr sz="2100" spc="35" dirty="0">
                <a:latin typeface="微软雅黑"/>
                <a:cs typeface="微软雅黑"/>
              </a:rPr>
              <a:t>使用下层输出引导上层注意力</a:t>
            </a:r>
            <a:endParaRPr sz="2100">
              <a:latin typeface="微软雅黑"/>
              <a:cs typeface="微软雅黑"/>
            </a:endParaRPr>
          </a:p>
          <a:p>
            <a:pPr marL="424180" lvl="1" indent="-172720">
              <a:lnSpc>
                <a:spcPct val="100000"/>
              </a:lnSpc>
              <a:spcBef>
                <a:spcPts val="104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Arial"/>
                <a:cs typeface="Arial"/>
              </a:rPr>
              <a:t>Predictive Attention </a:t>
            </a:r>
            <a:r>
              <a:rPr sz="1600" spc="-10" dirty="0">
                <a:latin typeface="Arial"/>
                <a:cs typeface="Arial"/>
              </a:rPr>
              <a:t>Transformer </a:t>
            </a:r>
            <a:r>
              <a:rPr sz="1600" spc="-15" dirty="0">
                <a:latin typeface="Arial"/>
                <a:cs typeface="Arial"/>
              </a:rPr>
              <a:t>(Wang </a:t>
            </a:r>
            <a:r>
              <a:rPr sz="1600" spc="-5" dirty="0">
                <a:latin typeface="Arial"/>
                <a:cs typeface="Arial"/>
              </a:rPr>
              <a:t>et al.,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2020)</a:t>
            </a:r>
            <a:endParaRPr sz="1600">
              <a:latin typeface="Arial"/>
              <a:cs typeface="Arial"/>
            </a:endParaRPr>
          </a:p>
          <a:p>
            <a:pPr marL="424180" lvl="1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Arial"/>
                <a:cs typeface="Arial"/>
              </a:rPr>
              <a:t>RealFormer (He et al.,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2020)</a:t>
            </a:r>
            <a:endParaRPr sz="1600">
              <a:latin typeface="Arial"/>
              <a:cs typeface="Arial"/>
            </a:endParaRPr>
          </a:p>
          <a:p>
            <a:pPr marL="216535" indent="-204470">
              <a:lnSpc>
                <a:spcPct val="100000"/>
              </a:lnSpc>
              <a:spcBef>
                <a:spcPts val="60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17170" algn="l"/>
              </a:tabLst>
            </a:pPr>
            <a:r>
              <a:rPr sz="2100" spc="30" dirty="0">
                <a:latin typeface="微软雅黑"/>
                <a:cs typeface="微软雅黑"/>
              </a:rPr>
              <a:t>任务相关的先验</a:t>
            </a:r>
            <a:endParaRPr sz="2100">
              <a:latin typeface="微软雅黑"/>
              <a:cs typeface="微软雅黑"/>
            </a:endParaRPr>
          </a:p>
          <a:p>
            <a:pPr marL="424180" lvl="1" indent="-172720">
              <a:lnSpc>
                <a:spcPct val="100000"/>
              </a:lnSpc>
              <a:spcBef>
                <a:spcPts val="124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Arial"/>
                <a:cs typeface="Arial"/>
              </a:rPr>
              <a:t>Conditionally Adaptive </a:t>
            </a:r>
            <a:r>
              <a:rPr sz="1600" spc="-20" dirty="0">
                <a:latin typeface="Arial"/>
                <a:cs typeface="Arial"/>
              </a:rPr>
              <a:t>Multi-Task </a:t>
            </a:r>
            <a:r>
              <a:rPr sz="1600" spc="-5" dirty="0">
                <a:latin typeface="Arial"/>
                <a:cs typeface="Arial"/>
              </a:rPr>
              <a:t>Learning (Pilault et al.,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ICLR2021)</a:t>
            </a:r>
            <a:endParaRPr sz="1600">
              <a:latin typeface="Arial"/>
              <a:cs typeface="Arial"/>
            </a:endParaRPr>
          </a:p>
          <a:p>
            <a:pPr marL="216535" indent="-204470">
              <a:lnSpc>
                <a:spcPct val="100000"/>
              </a:lnSpc>
              <a:spcBef>
                <a:spcPts val="590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17170" algn="l"/>
              </a:tabLst>
            </a:pPr>
            <a:r>
              <a:rPr sz="2100" spc="35" dirty="0">
                <a:latin typeface="微软雅黑"/>
                <a:cs typeface="微软雅黑"/>
              </a:rPr>
              <a:t>仅使用先验的注意力</a:t>
            </a:r>
            <a:endParaRPr sz="2100">
              <a:latin typeface="微软雅黑"/>
              <a:cs typeface="微软雅黑"/>
            </a:endParaRPr>
          </a:p>
          <a:p>
            <a:pPr marL="424180" lvl="1" indent="-172720">
              <a:lnSpc>
                <a:spcPct val="100000"/>
              </a:lnSpc>
              <a:spcBef>
                <a:spcPts val="103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微软雅黑"/>
                <a:cs typeface="微软雅黑"/>
              </a:rPr>
              <a:t>均匀分布</a:t>
            </a:r>
            <a:r>
              <a:rPr sz="1600" spc="-10" dirty="0">
                <a:latin typeface="微软雅黑"/>
                <a:cs typeface="微软雅黑"/>
              </a:rPr>
              <a:t>：</a:t>
            </a:r>
            <a:r>
              <a:rPr sz="1600" spc="-10" dirty="0">
                <a:latin typeface="Arial"/>
                <a:cs typeface="Arial"/>
              </a:rPr>
              <a:t>Average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Attention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Network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(Zhang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et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al.,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2018)</a:t>
            </a:r>
            <a:endParaRPr sz="1600">
              <a:latin typeface="Arial"/>
              <a:cs typeface="Arial"/>
            </a:endParaRPr>
          </a:p>
          <a:p>
            <a:pPr marL="424180" lvl="1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10" dirty="0">
                <a:latin typeface="微软雅黑"/>
                <a:cs typeface="微软雅黑"/>
              </a:rPr>
              <a:t>高斯分布</a:t>
            </a:r>
            <a:r>
              <a:rPr sz="1600" spc="-5" dirty="0">
                <a:latin typeface="微软雅黑"/>
                <a:cs typeface="微软雅黑"/>
              </a:rPr>
              <a:t>：</a:t>
            </a:r>
            <a:r>
              <a:rPr sz="1600" spc="-5" dirty="0">
                <a:latin typeface="Arial"/>
                <a:cs typeface="Arial"/>
              </a:rPr>
              <a:t>Hard-Coded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Gaussian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Attention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(You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et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al.,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2020)</a:t>
            </a:r>
            <a:endParaRPr sz="1600">
              <a:latin typeface="Arial"/>
              <a:cs typeface="Arial"/>
            </a:endParaRPr>
          </a:p>
          <a:p>
            <a:pPr marL="424180" lvl="1" indent="-172720">
              <a:lnSpc>
                <a:spcPct val="100000"/>
              </a:lnSpc>
              <a:spcBef>
                <a:spcPts val="409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微软雅黑"/>
                <a:cs typeface="微软雅黑"/>
              </a:rPr>
              <a:t>可学习分布：</a:t>
            </a:r>
            <a:r>
              <a:rPr sz="1600" spc="-5" dirty="0">
                <a:latin typeface="Arial"/>
                <a:cs typeface="Arial"/>
              </a:rPr>
              <a:t>Random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Synthesizer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(Tay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al.,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ICML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85944" y="1540763"/>
            <a:ext cx="372110" cy="3869690"/>
          </a:xfrm>
          <a:custGeom>
            <a:avLst/>
            <a:gdLst/>
            <a:ahLst/>
            <a:cxnLst/>
            <a:rect l="l" t="t" r="r" b="b"/>
            <a:pathLst>
              <a:path w="372110" h="3869690">
                <a:moveTo>
                  <a:pt x="371855" y="3869436"/>
                </a:moveTo>
                <a:lnTo>
                  <a:pt x="306956" y="3848175"/>
                </a:lnTo>
                <a:lnTo>
                  <a:pt x="277988" y="3823038"/>
                </a:lnTo>
                <a:lnTo>
                  <a:pt x="252041" y="3789510"/>
                </a:lnTo>
                <a:lnTo>
                  <a:pt x="229636" y="3748550"/>
                </a:lnTo>
                <a:lnTo>
                  <a:pt x="211299" y="3701118"/>
                </a:lnTo>
                <a:lnTo>
                  <a:pt x="197553" y="3648173"/>
                </a:lnTo>
                <a:lnTo>
                  <a:pt x="188921" y="3590675"/>
                </a:lnTo>
                <a:lnTo>
                  <a:pt x="185927" y="3529584"/>
                </a:lnTo>
                <a:lnTo>
                  <a:pt x="185927" y="3136138"/>
                </a:lnTo>
                <a:lnTo>
                  <a:pt x="182934" y="3075041"/>
                </a:lnTo>
                <a:lnTo>
                  <a:pt x="174302" y="3017532"/>
                </a:lnTo>
                <a:lnTo>
                  <a:pt x="160556" y="2964570"/>
                </a:lnTo>
                <a:lnTo>
                  <a:pt x="142219" y="2917118"/>
                </a:lnTo>
                <a:lnTo>
                  <a:pt x="119814" y="2876137"/>
                </a:lnTo>
                <a:lnTo>
                  <a:pt x="93867" y="2842589"/>
                </a:lnTo>
                <a:lnTo>
                  <a:pt x="64899" y="2817435"/>
                </a:lnTo>
                <a:lnTo>
                  <a:pt x="0" y="2796159"/>
                </a:lnTo>
                <a:lnTo>
                  <a:pt x="33436" y="2790683"/>
                </a:lnTo>
                <a:lnTo>
                  <a:pt x="93867" y="2749761"/>
                </a:lnTo>
                <a:lnTo>
                  <a:pt x="119814" y="2716233"/>
                </a:lnTo>
                <a:lnTo>
                  <a:pt x="142219" y="2675273"/>
                </a:lnTo>
                <a:lnTo>
                  <a:pt x="160556" y="2627841"/>
                </a:lnTo>
                <a:lnTo>
                  <a:pt x="174302" y="2574896"/>
                </a:lnTo>
                <a:lnTo>
                  <a:pt x="182934" y="2517398"/>
                </a:lnTo>
                <a:lnTo>
                  <a:pt x="185927" y="2456307"/>
                </a:lnTo>
                <a:lnTo>
                  <a:pt x="185927" y="339851"/>
                </a:lnTo>
                <a:lnTo>
                  <a:pt x="188921" y="278760"/>
                </a:lnTo>
                <a:lnTo>
                  <a:pt x="197553" y="221262"/>
                </a:lnTo>
                <a:lnTo>
                  <a:pt x="211299" y="168317"/>
                </a:lnTo>
                <a:lnTo>
                  <a:pt x="229636" y="120885"/>
                </a:lnTo>
                <a:lnTo>
                  <a:pt x="252041" y="79925"/>
                </a:lnTo>
                <a:lnTo>
                  <a:pt x="277988" y="46397"/>
                </a:lnTo>
                <a:lnTo>
                  <a:pt x="306956" y="21260"/>
                </a:lnTo>
                <a:lnTo>
                  <a:pt x="338419" y="5475"/>
                </a:lnTo>
                <a:lnTo>
                  <a:pt x="371855" y="0"/>
                </a:lnTo>
              </a:path>
            </a:pathLst>
          </a:custGeom>
          <a:ln w="12192">
            <a:solidFill>
              <a:srgbClr val="1C30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41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16548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层归一化</a:t>
            </a:r>
          </a:p>
        </p:txBody>
      </p:sp>
      <p:sp>
        <p:nvSpPr>
          <p:cNvPr id="3" name="object 3"/>
          <p:cNvSpPr/>
          <p:nvPr/>
        </p:nvSpPr>
        <p:spPr>
          <a:xfrm>
            <a:off x="906554" y="1496285"/>
            <a:ext cx="1844835" cy="3880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342" y="3529295"/>
            <a:ext cx="161371" cy="85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60427" y="1479118"/>
            <a:ext cx="1844784" cy="38981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11205" y="3500679"/>
            <a:ext cx="161368" cy="858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82013" y="5437733"/>
            <a:ext cx="1116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Post-Norm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9375" y="5437733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Pr</a:t>
            </a: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-N</a:t>
            </a:r>
            <a:r>
              <a:rPr sz="1800" spc="-15" dirty="0">
                <a:solidFill>
                  <a:srgbClr val="2A4975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72477" y="2844164"/>
            <a:ext cx="167640" cy="13413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9769" y="1180142"/>
            <a:ext cx="5342255" cy="307086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935" indent="-204470">
              <a:lnSpc>
                <a:spcPct val="100000"/>
              </a:lnSpc>
              <a:spcBef>
                <a:spcPts val="150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42570" algn="l"/>
              </a:tabLst>
            </a:pPr>
            <a:r>
              <a:rPr sz="2100" spc="35" dirty="0">
                <a:latin typeface="微软雅黑"/>
                <a:cs typeface="微软雅黑"/>
              </a:rPr>
              <a:t>层归一化的位置</a:t>
            </a:r>
            <a:endParaRPr sz="2100">
              <a:latin typeface="微软雅黑"/>
              <a:cs typeface="微软雅黑"/>
            </a:endParaRPr>
          </a:p>
          <a:p>
            <a:pPr marL="449580" lvl="1" indent="-172720">
              <a:lnSpc>
                <a:spcPct val="100000"/>
              </a:lnSpc>
              <a:spcBef>
                <a:spcPts val="103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49580" algn="l"/>
              </a:tabLst>
            </a:pPr>
            <a:r>
              <a:rPr sz="1600" spc="-5" dirty="0">
                <a:latin typeface="Arial"/>
                <a:cs typeface="Arial"/>
              </a:rPr>
              <a:t>Pre-LN: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微软雅黑"/>
                <a:cs typeface="微软雅黑"/>
              </a:rPr>
              <a:t>训练一般更稳定；</a:t>
            </a:r>
            <a:endParaRPr sz="1600">
              <a:latin typeface="微软雅黑"/>
              <a:cs typeface="微软雅黑"/>
            </a:endParaRPr>
          </a:p>
          <a:p>
            <a:pPr marL="448945" marR="30480" lvl="1" indent="-172720">
              <a:lnSpc>
                <a:spcPct val="100000"/>
              </a:lnSpc>
              <a:spcBef>
                <a:spcPts val="40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49580" algn="l"/>
              </a:tabLst>
            </a:pPr>
            <a:r>
              <a:rPr sz="1600" spc="-5" dirty="0">
                <a:latin typeface="Arial"/>
                <a:cs typeface="Arial"/>
              </a:rPr>
              <a:t>Post-LN: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微软雅黑"/>
                <a:cs typeface="微软雅黑"/>
              </a:rPr>
              <a:t>训练不稳定，需要</a:t>
            </a:r>
            <a:r>
              <a:rPr sz="1600" spc="-15" dirty="0">
                <a:latin typeface="Arial"/>
                <a:cs typeface="Arial"/>
              </a:rPr>
              <a:t>Warmup</a:t>
            </a:r>
            <a:r>
              <a:rPr sz="1600" spc="-15" dirty="0">
                <a:latin typeface="微软雅黑"/>
                <a:cs typeface="微软雅黑"/>
              </a:rPr>
              <a:t>，</a:t>
            </a:r>
            <a:r>
              <a:rPr sz="1600" spc="-5" dirty="0">
                <a:latin typeface="微软雅黑"/>
                <a:cs typeface="微软雅黑"/>
              </a:rPr>
              <a:t>但收</a:t>
            </a:r>
            <a:r>
              <a:rPr sz="1600" spc="10" dirty="0">
                <a:latin typeface="微软雅黑"/>
                <a:cs typeface="微软雅黑"/>
              </a:rPr>
              <a:t>敛</a:t>
            </a:r>
            <a:r>
              <a:rPr sz="1600" spc="-5" dirty="0">
                <a:latin typeface="微软雅黑"/>
                <a:cs typeface="微软雅黑"/>
              </a:rPr>
              <a:t>时性</a:t>
            </a:r>
            <a:r>
              <a:rPr sz="1600" spc="5" dirty="0">
                <a:latin typeface="微软雅黑"/>
                <a:cs typeface="微软雅黑"/>
              </a:rPr>
              <a:t>能</a:t>
            </a:r>
            <a:r>
              <a:rPr sz="1600" spc="-5" dirty="0">
                <a:latin typeface="微软雅黑"/>
                <a:cs typeface="微软雅黑"/>
              </a:rPr>
              <a:t>可 能更好。</a:t>
            </a:r>
            <a:endParaRPr sz="1600">
              <a:latin typeface="微软雅黑"/>
              <a:cs typeface="微软雅黑"/>
            </a:endParaRPr>
          </a:p>
          <a:p>
            <a:pPr marL="241935" indent="-204470">
              <a:lnSpc>
                <a:spcPct val="100000"/>
              </a:lnSpc>
              <a:spcBef>
                <a:spcPts val="41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42570" algn="l"/>
              </a:tabLst>
            </a:pPr>
            <a:r>
              <a:rPr sz="2100" spc="30" dirty="0">
                <a:latin typeface="微软雅黑"/>
                <a:cs typeface="微软雅黑"/>
              </a:rPr>
              <a:t>替换层归一化</a:t>
            </a:r>
            <a:endParaRPr sz="2100">
              <a:latin typeface="微软雅黑"/>
              <a:cs typeface="微软雅黑"/>
            </a:endParaRPr>
          </a:p>
          <a:p>
            <a:pPr marL="449580" lvl="1" indent="-172720">
              <a:lnSpc>
                <a:spcPct val="100000"/>
              </a:lnSpc>
              <a:spcBef>
                <a:spcPts val="104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49580" algn="l"/>
              </a:tabLst>
            </a:pPr>
            <a:r>
              <a:rPr sz="1600" spc="-5" dirty="0">
                <a:latin typeface="Arial"/>
                <a:cs typeface="Arial"/>
              </a:rPr>
              <a:t>AdaNorm</a:t>
            </a:r>
            <a:endParaRPr sz="1600">
              <a:latin typeface="Arial"/>
              <a:cs typeface="Arial"/>
            </a:endParaRPr>
          </a:p>
          <a:p>
            <a:pPr marL="449580" lvl="1" indent="-172720">
              <a:lnSpc>
                <a:spcPct val="100000"/>
              </a:lnSpc>
              <a:spcBef>
                <a:spcPts val="6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49580" algn="l"/>
                <a:tab pos="1176020" algn="l"/>
              </a:tabLst>
            </a:pPr>
            <a:r>
              <a:rPr sz="1600" spc="-5" dirty="0">
                <a:latin typeface="Arial"/>
                <a:cs typeface="Arial"/>
              </a:rPr>
              <a:t>scaled	</a:t>
            </a:r>
            <a:r>
              <a:rPr sz="1725" spc="52" baseline="-14492" dirty="0">
                <a:latin typeface="Cambria Math"/>
                <a:cs typeface="Cambria Math"/>
              </a:rPr>
              <a:t>2</a:t>
            </a:r>
            <a:r>
              <a:rPr sz="1725" spc="75" baseline="-14492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normalization</a:t>
            </a:r>
            <a:endParaRPr sz="1600">
              <a:latin typeface="Arial"/>
              <a:cs typeface="Arial"/>
            </a:endParaRPr>
          </a:p>
          <a:p>
            <a:pPr marL="449580" lvl="1" indent="-172720">
              <a:lnSpc>
                <a:spcPct val="100000"/>
              </a:lnSpc>
              <a:spcBef>
                <a:spcPts val="73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49580" algn="l"/>
              </a:tabLst>
            </a:pPr>
            <a:r>
              <a:rPr sz="1600" spc="-5" dirty="0">
                <a:latin typeface="Arial"/>
                <a:cs typeface="Arial"/>
              </a:rPr>
              <a:t>PowerNorm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(PN)</a:t>
            </a:r>
            <a:endParaRPr sz="1600">
              <a:latin typeface="Arial"/>
              <a:cs typeface="Arial"/>
            </a:endParaRPr>
          </a:p>
          <a:p>
            <a:pPr marL="449580" lvl="1" indent="-172720">
              <a:lnSpc>
                <a:spcPct val="100000"/>
              </a:lnSpc>
              <a:spcBef>
                <a:spcPts val="40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49580" algn="l"/>
              </a:tabLst>
            </a:pPr>
            <a:r>
              <a:rPr sz="1600" spc="-5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9603"/>
            <a:ext cx="39598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/>
              <a:t>Position-wise</a:t>
            </a:r>
            <a:r>
              <a:rPr u="none" spc="-95" dirty="0"/>
              <a:t> </a:t>
            </a:r>
            <a:r>
              <a:rPr u="none" spc="-5" dirty="0"/>
              <a:t>FFN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43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5227" y="1361498"/>
            <a:ext cx="9107170" cy="322643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50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17170" algn="l"/>
              </a:tabLst>
            </a:pPr>
            <a:r>
              <a:rPr sz="2100" spc="35" dirty="0">
                <a:latin typeface="微软雅黑"/>
                <a:cs typeface="微软雅黑"/>
              </a:rPr>
              <a:t>激活函数</a:t>
            </a:r>
            <a:endParaRPr sz="2100">
              <a:latin typeface="微软雅黑"/>
              <a:cs typeface="微软雅黑"/>
            </a:endParaRPr>
          </a:p>
          <a:p>
            <a:pPr marL="424180" lvl="1" indent="-172720">
              <a:lnSpc>
                <a:spcPct val="100000"/>
              </a:lnSpc>
              <a:spcBef>
                <a:spcPts val="103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Arial"/>
                <a:cs typeface="Arial"/>
              </a:rPr>
              <a:t>ReLU,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GELU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spc="-5" dirty="0">
                <a:latin typeface="微软雅黑"/>
                <a:cs typeface="微软雅黑"/>
              </a:rPr>
              <a:t>高斯误差线性单元</a:t>
            </a:r>
            <a:r>
              <a:rPr sz="1600" spc="-5" dirty="0">
                <a:latin typeface="Arial"/>
                <a:cs typeface="Arial"/>
              </a:rPr>
              <a:t>),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GLU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spc="-5" dirty="0">
                <a:latin typeface="微软雅黑"/>
                <a:cs typeface="微软雅黑"/>
              </a:rPr>
              <a:t>门控线性单元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216535" indent="-204470">
              <a:lnSpc>
                <a:spcPct val="100000"/>
              </a:lnSpc>
              <a:spcBef>
                <a:spcPts val="414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17170" algn="l"/>
              </a:tabLst>
            </a:pPr>
            <a:r>
              <a:rPr sz="2100" spc="35" dirty="0">
                <a:latin typeface="微软雅黑"/>
                <a:cs typeface="微软雅黑"/>
              </a:rPr>
              <a:t>使用</a:t>
            </a:r>
            <a:r>
              <a:rPr sz="2100" spc="25" dirty="0">
                <a:latin typeface="Arial"/>
                <a:cs typeface="Arial"/>
              </a:rPr>
              <a:t>FFN</a:t>
            </a:r>
            <a:r>
              <a:rPr sz="2100" spc="35" dirty="0">
                <a:latin typeface="微软雅黑"/>
                <a:cs typeface="微软雅黑"/>
              </a:rPr>
              <a:t>扩大网络容量</a:t>
            </a:r>
            <a:endParaRPr sz="2100">
              <a:latin typeface="微软雅黑"/>
              <a:cs typeface="微软雅黑"/>
            </a:endParaRPr>
          </a:p>
          <a:p>
            <a:pPr marL="424180" lvl="1" indent="-172720">
              <a:lnSpc>
                <a:spcPct val="100000"/>
              </a:lnSpc>
              <a:spcBef>
                <a:spcPts val="104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Arial"/>
                <a:cs typeface="Arial"/>
              </a:rPr>
              <a:t>Mixture-of-Experts (Gshard, Switch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Transformer)</a:t>
            </a:r>
            <a:endParaRPr sz="1600">
              <a:latin typeface="Arial"/>
              <a:cs typeface="Arial"/>
            </a:endParaRPr>
          </a:p>
          <a:p>
            <a:pPr marL="424180" lvl="1" indent="-172720">
              <a:lnSpc>
                <a:spcPct val="100000"/>
              </a:lnSpc>
              <a:spcBef>
                <a:spcPts val="40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Arial"/>
                <a:cs typeface="Arial"/>
              </a:rPr>
              <a:t>Product-key memory </a:t>
            </a:r>
            <a:r>
              <a:rPr sz="1600" spc="-10" dirty="0">
                <a:latin typeface="Arial"/>
                <a:cs typeface="Arial"/>
              </a:rPr>
              <a:t>layer </a:t>
            </a:r>
            <a:r>
              <a:rPr sz="1600" spc="-5" dirty="0">
                <a:latin typeface="Arial"/>
                <a:cs typeface="Arial"/>
              </a:rPr>
              <a:t>(Lample et al., NeurIPS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2019)</a:t>
            </a:r>
            <a:endParaRPr sz="1600">
              <a:latin typeface="Arial"/>
              <a:cs typeface="Arial"/>
            </a:endParaRPr>
          </a:p>
          <a:p>
            <a:pPr marL="216535" indent="-204470">
              <a:lnSpc>
                <a:spcPct val="100000"/>
              </a:lnSpc>
              <a:spcBef>
                <a:spcPts val="400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217170" algn="l"/>
              </a:tabLst>
            </a:pPr>
            <a:r>
              <a:rPr sz="2100" spc="35" dirty="0">
                <a:latin typeface="微软雅黑"/>
                <a:cs typeface="微软雅黑"/>
              </a:rPr>
              <a:t>能否去掉</a:t>
            </a:r>
            <a:r>
              <a:rPr sz="2100" spc="25" dirty="0">
                <a:latin typeface="Arial"/>
                <a:cs typeface="Arial"/>
              </a:rPr>
              <a:t>FFN</a:t>
            </a:r>
            <a:r>
              <a:rPr sz="2100" spc="25" dirty="0">
                <a:latin typeface="微软雅黑"/>
                <a:cs typeface="微软雅黑"/>
              </a:rPr>
              <a:t>？</a:t>
            </a:r>
            <a:endParaRPr sz="2100">
              <a:latin typeface="微软雅黑"/>
              <a:cs typeface="微软雅黑"/>
            </a:endParaRPr>
          </a:p>
          <a:p>
            <a:pPr marL="424180" lvl="1" indent="-172720">
              <a:lnSpc>
                <a:spcPct val="100000"/>
              </a:lnSpc>
              <a:spcBef>
                <a:spcPts val="1019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5" dirty="0">
                <a:latin typeface="Arial"/>
                <a:cs typeface="Arial"/>
              </a:rPr>
              <a:t>all-Attention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layer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(Sukhbaatar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al.,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2019):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微软雅黑"/>
                <a:cs typeface="微软雅黑"/>
              </a:rPr>
              <a:t>提出将</a:t>
            </a:r>
            <a:r>
              <a:rPr sz="1600" spc="-10" dirty="0">
                <a:latin typeface="Arial"/>
                <a:cs typeface="Arial"/>
              </a:rPr>
              <a:t>FFN</a:t>
            </a:r>
            <a:r>
              <a:rPr sz="1600" spc="-5" dirty="0">
                <a:latin typeface="微软雅黑"/>
                <a:cs typeface="微软雅黑"/>
              </a:rPr>
              <a:t>合并</a:t>
            </a:r>
            <a:r>
              <a:rPr sz="1600" spc="-10" dirty="0">
                <a:latin typeface="微软雅黑"/>
                <a:cs typeface="微软雅黑"/>
              </a:rPr>
              <a:t>到</a:t>
            </a:r>
            <a:r>
              <a:rPr sz="1600" spc="-5" dirty="0">
                <a:latin typeface="Arial"/>
                <a:cs typeface="Arial"/>
              </a:rPr>
              <a:t>Attention</a:t>
            </a:r>
            <a:r>
              <a:rPr sz="1600" spc="-5" dirty="0">
                <a:latin typeface="微软雅黑"/>
                <a:cs typeface="微软雅黑"/>
              </a:rPr>
              <a:t>模块；</a:t>
            </a:r>
            <a:endParaRPr sz="1600">
              <a:latin typeface="微软雅黑"/>
              <a:cs typeface="微软雅黑"/>
            </a:endParaRPr>
          </a:p>
          <a:p>
            <a:pPr marL="424180" marR="5080" lvl="1" indent="-172720">
              <a:lnSpc>
                <a:spcPct val="100000"/>
              </a:lnSpc>
              <a:spcBef>
                <a:spcPts val="409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424180" algn="l"/>
              </a:tabLst>
            </a:pPr>
            <a:r>
              <a:rPr sz="1600" spc="-40" dirty="0">
                <a:latin typeface="Arial"/>
                <a:cs typeface="Arial"/>
              </a:rPr>
              <a:t>Yang </a:t>
            </a:r>
            <a:r>
              <a:rPr sz="1600" spc="-5" dirty="0">
                <a:latin typeface="Arial"/>
                <a:cs typeface="Arial"/>
              </a:rPr>
              <a:t>et al., </a:t>
            </a:r>
            <a:r>
              <a:rPr sz="1600" spc="-10" dirty="0">
                <a:latin typeface="Arial"/>
                <a:cs typeface="Arial"/>
              </a:rPr>
              <a:t>On </a:t>
            </a:r>
            <a:r>
              <a:rPr sz="1600" spc="-5" dirty="0">
                <a:latin typeface="Arial"/>
                <a:cs typeface="Arial"/>
              </a:rPr>
              <a:t>the Sub-layer Functionalities of </a:t>
            </a:r>
            <a:r>
              <a:rPr sz="1600" spc="-10" dirty="0">
                <a:latin typeface="Arial"/>
                <a:cs typeface="Arial"/>
              </a:rPr>
              <a:t>Transformer </a:t>
            </a:r>
            <a:r>
              <a:rPr sz="1600" spc="-15" dirty="0">
                <a:latin typeface="Arial"/>
                <a:cs typeface="Arial"/>
              </a:rPr>
              <a:t>Decoder, </a:t>
            </a:r>
            <a:r>
              <a:rPr sz="1600" spc="-5" dirty="0">
                <a:latin typeface="Arial"/>
                <a:cs typeface="Arial"/>
              </a:rPr>
              <a:t>finding of EMNLP 2020:</a:t>
            </a:r>
            <a:r>
              <a:rPr sz="1600" spc="315" dirty="0">
                <a:latin typeface="Arial"/>
                <a:cs typeface="Arial"/>
              </a:rPr>
              <a:t> </a:t>
            </a:r>
            <a:r>
              <a:rPr sz="1600" spc="-5" dirty="0">
                <a:latin typeface="微软雅黑"/>
                <a:cs typeface="微软雅黑"/>
              </a:rPr>
              <a:t>指 出解码器端的</a:t>
            </a:r>
            <a:r>
              <a:rPr sz="1600" spc="-10" dirty="0">
                <a:latin typeface="Arial"/>
                <a:cs typeface="Arial"/>
              </a:rPr>
              <a:t>FFN</a:t>
            </a:r>
            <a:r>
              <a:rPr sz="1600" spc="-5" dirty="0">
                <a:latin typeface="微软雅黑"/>
                <a:cs typeface="微软雅黑"/>
              </a:rPr>
              <a:t>去掉对性能影响可</a:t>
            </a:r>
            <a:r>
              <a:rPr sz="1600" spc="5" dirty="0">
                <a:latin typeface="微软雅黑"/>
                <a:cs typeface="微软雅黑"/>
              </a:rPr>
              <a:t>以</a:t>
            </a:r>
            <a:r>
              <a:rPr sz="1600" spc="-5" dirty="0">
                <a:latin typeface="微软雅黑"/>
                <a:cs typeface="微软雅黑"/>
              </a:rPr>
              <a:t>忽略</a:t>
            </a:r>
            <a:r>
              <a:rPr sz="1600" spc="5" dirty="0">
                <a:latin typeface="微软雅黑"/>
                <a:cs typeface="微软雅黑"/>
              </a:rPr>
              <a:t>甚</a:t>
            </a:r>
            <a:r>
              <a:rPr sz="1600" spc="-5" dirty="0">
                <a:latin typeface="微软雅黑"/>
                <a:cs typeface="微软雅黑"/>
              </a:rPr>
              <a:t>至没</a:t>
            </a:r>
            <a:r>
              <a:rPr sz="1600" spc="5" dirty="0">
                <a:latin typeface="微软雅黑"/>
                <a:cs typeface="微软雅黑"/>
              </a:rPr>
              <a:t>有</a:t>
            </a:r>
            <a:r>
              <a:rPr sz="1600" spc="-5" dirty="0">
                <a:latin typeface="微软雅黑"/>
                <a:cs typeface="微软雅黑"/>
              </a:rPr>
              <a:t>影响。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8363" y="1111993"/>
            <a:ext cx="2890520" cy="4166235"/>
            <a:chOff x="4738363" y="1111993"/>
            <a:chExt cx="2890520" cy="4166235"/>
          </a:xfrm>
        </p:grpSpPr>
        <p:sp>
          <p:nvSpPr>
            <p:cNvPr id="3" name="object 3"/>
            <p:cNvSpPr/>
            <p:nvPr/>
          </p:nvSpPr>
          <p:spPr>
            <a:xfrm>
              <a:off x="4738363" y="2435259"/>
              <a:ext cx="167022" cy="82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11889" y="5170625"/>
              <a:ext cx="323183" cy="107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97698" y="1111993"/>
              <a:ext cx="2630895" cy="39436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94854" y="992886"/>
            <a:ext cx="2819400" cy="4604385"/>
          </a:xfrm>
          <a:prstGeom prst="rect">
            <a:avLst/>
          </a:prstGeom>
          <a:ln w="32003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73355" marR="753745">
              <a:lnSpc>
                <a:spcPct val="118600"/>
              </a:lnSpc>
              <a:spcBef>
                <a:spcPts val="925"/>
              </a:spcBef>
            </a:pPr>
            <a:r>
              <a:rPr sz="950" spc="35" dirty="0">
                <a:latin typeface="Arial"/>
                <a:cs typeface="Arial"/>
              </a:rPr>
              <a:t>activation function in </a:t>
            </a:r>
            <a:r>
              <a:rPr sz="950" spc="60" dirty="0">
                <a:latin typeface="Arial"/>
                <a:cs typeface="Arial"/>
              </a:rPr>
              <a:t>FFN  </a:t>
            </a:r>
            <a:r>
              <a:rPr sz="950" spc="35" dirty="0">
                <a:latin typeface="Arial"/>
                <a:cs typeface="Arial"/>
              </a:rPr>
              <a:t>adapting </a:t>
            </a:r>
            <a:r>
              <a:rPr sz="950" spc="60" dirty="0">
                <a:latin typeface="Arial"/>
                <a:cs typeface="Arial"/>
              </a:rPr>
              <a:t>FFN </a:t>
            </a:r>
            <a:r>
              <a:rPr sz="950" spc="30" dirty="0">
                <a:latin typeface="Arial"/>
                <a:cs typeface="Arial"/>
              </a:rPr>
              <a:t>for </a:t>
            </a:r>
            <a:r>
              <a:rPr sz="950" spc="35" dirty="0">
                <a:latin typeface="Arial"/>
                <a:cs typeface="Arial"/>
              </a:rPr>
              <a:t>larger</a:t>
            </a:r>
            <a:r>
              <a:rPr sz="950" spc="-7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capacity  </a:t>
            </a:r>
            <a:r>
              <a:rPr sz="950" spc="40" dirty="0">
                <a:latin typeface="Arial"/>
                <a:cs typeface="Arial"/>
              </a:rPr>
              <a:t>dropping </a:t>
            </a:r>
            <a:r>
              <a:rPr sz="950" spc="55" dirty="0">
                <a:latin typeface="Arial"/>
                <a:cs typeface="Arial"/>
              </a:rPr>
              <a:t>FFN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45" dirty="0">
                <a:latin typeface="Arial"/>
                <a:cs typeface="Arial"/>
              </a:rPr>
              <a:t>module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47955" marR="1196975">
              <a:lnSpc>
                <a:spcPct val="119900"/>
              </a:lnSpc>
              <a:spcBef>
                <a:spcPts val="5"/>
              </a:spcBef>
            </a:pPr>
            <a:r>
              <a:rPr sz="950" spc="40" dirty="0">
                <a:latin typeface="Arial"/>
                <a:cs typeface="Arial"/>
              </a:rPr>
              <a:t>placement </a:t>
            </a:r>
            <a:r>
              <a:rPr sz="950" spc="30" dirty="0">
                <a:latin typeface="Arial"/>
                <a:cs typeface="Arial"/>
              </a:rPr>
              <a:t>of </a:t>
            </a:r>
            <a:r>
              <a:rPr sz="950" spc="45" dirty="0">
                <a:latin typeface="Arial"/>
                <a:cs typeface="Arial"/>
              </a:rPr>
              <a:t>LayerNorm  </a:t>
            </a:r>
            <a:r>
              <a:rPr sz="950" spc="35" dirty="0">
                <a:latin typeface="Arial"/>
                <a:cs typeface="Arial"/>
              </a:rPr>
              <a:t>substitutes of</a:t>
            </a:r>
            <a:r>
              <a:rPr sz="950" spc="-70" dirty="0">
                <a:latin typeface="Arial"/>
                <a:cs typeface="Arial"/>
              </a:rPr>
              <a:t> </a:t>
            </a:r>
            <a:r>
              <a:rPr sz="950" spc="45" dirty="0">
                <a:latin typeface="Arial"/>
                <a:cs typeface="Arial"/>
              </a:rPr>
              <a:t>LayerNorm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</a:pPr>
            <a:r>
              <a:rPr sz="950" spc="40" dirty="0">
                <a:latin typeface="Arial"/>
                <a:cs typeface="Arial"/>
              </a:rPr>
              <a:t>sparse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Attention</a:t>
            </a:r>
            <a:endParaRPr sz="9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229"/>
              </a:spcBef>
            </a:pPr>
            <a:r>
              <a:rPr sz="950" spc="40" dirty="0">
                <a:latin typeface="Arial"/>
                <a:cs typeface="Arial"/>
              </a:rPr>
              <a:t>kernel-based </a:t>
            </a:r>
            <a:r>
              <a:rPr sz="950" spc="35" dirty="0">
                <a:latin typeface="Arial"/>
                <a:cs typeface="Arial"/>
              </a:rPr>
              <a:t>linearized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Attention</a:t>
            </a:r>
            <a:endParaRPr sz="950">
              <a:latin typeface="Arial"/>
              <a:cs typeface="Arial"/>
            </a:endParaRPr>
          </a:p>
          <a:p>
            <a:pPr marL="126364" marR="175895">
              <a:lnSpc>
                <a:spcPct val="109200"/>
              </a:lnSpc>
              <a:spcBef>
                <a:spcPts val="100"/>
              </a:spcBef>
            </a:pPr>
            <a:r>
              <a:rPr sz="950" spc="35" dirty="0">
                <a:latin typeface="Arial"/>
                <a:cs typeface="Arial"/>
              </a:rPr>
              <a:t>prototype </a:t>
            </a:r>
            <a:r>
              <a:rPr sz="950" spc="60" dirty="0">
                <a:latin typeface="Arial"/>
                <a:cs typeface="Arial"/>
              </a:rPr>
              <a:t>&amp; </a:t>
            </a:r>
            <a:r>
              <a:rPr sz="950" spc="45" dirty="0">
                <a:latin typeface="Arial"/>
                <a:cs typeface="Arial"/>
              </a:rPr>
              <a:t>memory-compressed </a:t>
            </a:r>
            <a:r>
              <a:rPr sz="950" spc="30" dirty="0">
                <a:latin typeface="Arial"/>
                <a:cs typeface="Arial"/>
              </a:rPr>
              <a:t>Attention  </a:t>
            </a:r>
            <a:r>
              <a:rPr sz="950" spc="40" dirty="0">
                <a:latin typeface="Arial"/>
                <a:cs typeface="Arial"/>
              </a:rPr>
              <a:t>low rank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Attention</a:t>
            </a:r>
            <a:endParaRPr sz="950">
              <a:latin typeface="Arial"/>
              <a:cs typeface="Arial"/>
            </a:endParaRPr>
          </a:p>
          <a:p>
            <a:pPr marL="126364" marR="775970">
              <a:lnSpc>
                <a:spcPts val="1370"/>
              </a:lnSpc>
              <a:spcBef>
                <a:spcPts val="60"/>
              </a:spcBef>
            </a:pPr>
            <a:r>
              <a:rPr sz="950" spc="40" dirty="0">
                <a:latin typeface="Arial"/>
                <a:cs typeface="Arial"/>
              </a:rPr>
              <a:t>improved multi-head </a:t>
            </a:r>
            <a:r>
              <a:rPr sz="950" spc="45" dirty="0">
                <a:latin typeface="Arial"/>
                <a:cs typeface="Arial"/>
              </a:rPr>
              <a:t>mechanism  </a:t>
            </a:r>
            <a:r>
              <a:rPr sz="950" spc="30" dirty="0">
                <a:latin typeface="Arial"/>
                <a:cs typeface="Arial"/>
              </a:rPr>
              <a:t>Attention </a:t>
            </a:r>
            <a:r>
              <a:rPr sz="950" spc="35" dirty="0">
                <a:latin typeface="Arial"/>
                <a:cs typeface="Arial"/>
              </a:rPr>
              <a:t>with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prior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/>
              <a:cs typeface="Arial"/>
            </a:endParaRPr>
          </a:p>
          <a:p>
            <a:pPr marL="467359" marR="250190">
              <a:lnSpc>
                <a:spcPct val="115700"/>
              </a:lnSpc>
            </a:pPr>
            <a:r>
              <a:rPr sz="950" spc="35" dirty="0">
                <a:latin typeface="Arial"/>
                <a:cs typeface="Arial"/>
              </a:rPr>
              <a:t>absolute </a:t>
            </a:r>
            <a:r>
              <a:rPr sz="950" spc="30" dirty="0">
                <a:latin typeface="Arial"/>
                <a:cs typeface="Arial"/>
              </a:rPr>
              <a:t>position </a:t>
            </a:r>
            <a:r>
              <a:rPr sz="950" spc="35" dirty="0">
                <a:latin typeface="Arial"/>
                <a:cs typeface="Arial"/>
              </a:rPr>
              <a:t>representations  </a:t>
            </a:r>
            <a:r>
              <a:rPr sz="950" spc="30" dirty="0">
                <a:latin typeface="Arial"/>
                <a:cs typeface="Arial"/>
              </a:rPr>
              <a:t>relative </a:t>
            </a:r>
            <a:r>
              <a:rPr sz="950" spc="35" dirty="0">
                <a:latin typeface="Arial"/>
                <a:cs typeface="Arial"/>
              </a:rPr>
              <a:t>position representations  interchangeable representation  position representation </a:t>
            </a:r>
            <a:r>
              <a:rPr sz="950" spc="40" dirty="0">
                <a:latin typeface="Arial"/>
                <a:cs typeface="Arial"/>
              </a:rPr>
              <a:t>on</a:t>
            </a:r>
            <a:r>
              <a:rPr sz="950" spc="-55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decoders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5735" y="1083482"/>
            <a:ext cx="2590800" cy="263271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398780" marR="93980" indent="-161290" algn="r">
              <a:lnSpc>
                <a:spcPct val="116599"/>
              </a:lnSpc>
            </a:pPr>
            <a:r>
              <a:rPr sz="950" spc="35" dirty="0">
                <a:latin typeface="Arial"/>
                <a:cs typeface="Arial"/>
              </a:rPr>
              <a:t>adapting </a:t>
            </a:r>
            <a:r>
              <a:rPr sz="950" spc="40" dirty="0">
                <a:latin typeface="Arial"/>
                <a:cs typeface="Arial"/>
              </a:rPr>
              <a:t>Transformer </a:t>
            </a:r>
            <a:r>
              <a:rPr sz="950" spc="35" dirty="0">
                <a:latin typeface="Arial"/>
                <a:cs typeface="Arial"/>
              </a:rPr>
              <a:t>to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spc="45" dirty="0">
                <a:latin typeface="Arial"/>
                <a:cs typeface="Arial"/>
              </a:rPr>
              <a:t>be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lightweight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strengthening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inter-block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interaction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exploring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alternative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architecture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adding </a:t>
            </a:r>
            <a:r>
              <a:rPr sz="950" spc="40" dirty="0">
                <a:latin typeface="Arial"/>
                <a:cs typeface="Arial"/>
              </a:rPr>
              <a:t>recurrence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to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Transformers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Adaptive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Computation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50" dirty="0">
                <a:latin typeface="Arial"/>
                <a:cs typeface="Arial"/>
              </a:rPr>
              <a:t>Time 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incorporating hierarchical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structure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98670" y="992886"/>
            <a:ext cx="2819400" cy="4604385"/>
          </a:xfrm>
          <a:custGeom>
            <a:avLst/>
            <a:gdLst/>
            <a:ahLst/>
            <a:cxnLst/>
            <a:rect l="l" t="t" r="r" b="b"/>
            <a:pathLst>
              <a:path w="2819400" h="4604385">
                <a:moveTo>
                  <a:pt x="0" y="4604004"/>
                </a:moveTo>
                <a:lnTo>
                  <a:pt x="2819400" y="4604004"/>
                </a:lnTo>
                <a:lnTo>
                  <a:pt x="2819400" y="0"/>
                </a:lnTo>
                <a:lnTo>
                  <a:pt x="0" y="0"/>
                </a:lnTo>
                <a:lnTo>
                  <a:pt x="0" y="4604004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761" y="992886"/>
            <a:ext cx="2819400" cy="4604385"/>
          </a:xfrm>
          <a:custGeom>
            <a:avLst/>
            <a:gdLst/>
            <a:ahLst/>
            <a:cxnLst/>
            <a:rect l="l" t="t" r="r" b="b"/>
            <a:pathLst>
              <a:path w="2819400" h="4604385">
                <a:moveTo>
                  <a:pt x="0" y="4604004"/>
                </a:moveTo>
                <a:lnTo>
                  <a:pt x="2819400" y="4604004"/>
                </a:lnTo>
                <a:lnTo>
                  <a:pt x="2819400" y="0"/>
                </a:lnTo>
                <a:lnTo>
                  <a:pt x="0" y="0"/>
                </a:lnTo>
                <a:lnTo>
                  <a:pt x="0" y="4604004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16855" y="5756859"/>
            <a:ext cx="242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黑体"/>
                <a:cs typeface="黑体"/>
              </a:rPr>
              <a:t>①Transformer模型介绍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44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91689" y="5756859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黑体"/>
                <a:cs typeface="黑体"/>
              </a:rPr>
              <a:t>③跨模块的改进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8190" y="5756859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黑体"/>
                <a:cs typeface="黑体"/>
              </a:rPr>
              <a:t>②模块级改进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92121CA9-42C2-44A8-9F88-E7EFE98C2F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768985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u="none" dirty="0">
                <a:solidFill>
                  <a:srgbClr val="000000"/>
                </a:solidFill>
              </a:rPr>
              <a:t>跨模块的改进</a:t>
            </a:r>
            <a:endParaRPr lang="zh-CN" altLang="en-US" spc="5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950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引</a:t>
            </a:r>
            <a:r>
              <a:rPr u="none" dirty="0">
                <a:latin typeface="微软雅黑"/>
                <a:cs typeface="微软雅黑"/>
              </a:rPr>
              <a:t>入</a:t>
            </a:r>
            <a:r>
              <a:rPr u="none" spc="-5" dirty="0"/>
              <a:t>Recurrence</a:t>
            </a:r>
            <a:r>
              <a:rPr u="none" dirty="0">
                <a:latin typeface="微软雅黑"/>
                <a:cs typeface="微软雅黑"/>
              </a:rPr>
              <a:t>机制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56729" y="1738044"/>
            <a:ext cx="5765800" cy="2212340"/>
            <a:chOff x="3356729" y="1738044"/>
            <a:chExt cx="5765800" cy="2212340"/>
          </a:xfrm>
        </p:grpSpPr>
        <p:sp>
          <p:nvSpPr>
            <p:cNvPr id="4" name="object 4"/>
            <p:cNvSpPr/>
            <p:nvPr/>
          </p:nvSpPr>
          <p:spPr>
            <a:xfrm>
              <a:off x="3356729" y="1868669"/>
              <a:ext cx="5765175" cy="20812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95856" y="1738044"/>
              <a:ext cx="499601" cy="1359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19613" y="1745200"/>
              <a:ext cx="499457" cy="1360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14602" y="4542307"/>
            <a:ext cx="10068560" cy="120396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9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Dai et al., </a:t>
            </a:r>
            <a:r>
              <a:rPr sz="1600" spc="-10" dirty="0">
                <a:solidFill>
                  <a:srgbClr val="2A4975"/>
                </a:solidFill>
                <a:latin typeface="Arial"/>
                <a:cs typeface="Arial"/>
              </a:rPr>
              <a:t>Transformer-XL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Attentive Language Models </a:t>
            </a:r>
            <a:r>
              <a:rPr sz="1600" spc="-10" dirty="0">
                <a:latin typeface="Arial"/>
                <a:cs typeface="Arial"/>
              </a:rPr>
              <a:t>beyond </a:t>
            </a:r>
            <a:r>
              <a:rPr sz="1600" spc="-5" dirty="0">
                <a:latin typeface="Arial"/>
                <a:cs typeface="Arial"/>
              </a:rPr>
              <a:t>a Fixed-Length Context,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2019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40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Rae et al., 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Compressive </a:t>
            </a:r>
            <a:r>
              <a:rPr sz="1600" spc="-10" dirty="0">
                <a:solidFill>
                  <a:srgbClr val="2A4975"/>
                </a:solidFill>
                <a:latin typeface="Arial"/>
                <a:cs typeface="Arial"/>
              </a:rPr>
              <a:t>Transformers </a:t>
            </a:r>
            <a:r>
              <a:rPr sz="1600" spc="-5" dirty="0">
                <a:latin typeface="Arial"/>
                <a:cs typeface="Arial"/>
              </a:rPr>
              <a:t>for Long-Range Sequence Modelling,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15" dirty="0">
                <a:latin typeface="Arial"/>
                <a:cs typeface="Arial"/>
              </a:rPr>
              <a:t>Wu </a:t>
            </a:r>
            <a:r>
              <a:rPr sz="1600" spc="-5" dirty="0">
                <a:latin typeface="Arial"/>
                <a:cs typeface="Arial"/>
              </a:rPr>
              <a:t>et al., 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Memformer</a:t>
            </a:r>
            <a:r>
              <a:rPr sz="1600" spc="-5" dirty="0">
                <a:latin typeface="Arial"/>
                <a:cs typeface="Arial"/>
              </a:rPr>
              <a:t>: The Memory-Augmented </a:t>
            </a:r>
            <a:r>
              <a:rPr sz="1600" spc="-15" dirty="0">
                <a:latin typeface="Arial"/>
                <a:cs typeface="Arial"/>
              </a:rPr>
              <a:t>Transformer,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409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30" dirty="0">
                <a:latin typeface="Arial"/>
                <a:cs typeface="Arial"/>
              </a:rPr>
              <a:t>Yoshida </a:t>
            </a:r>
            <a:r>
              <a:rPr sz="1600" spc="-5" dirty="0">
                <a:latin typeface="Arial"/>
                <a:cs typeface="Arial"/>
              </a:rPr>
              <a:t>et al., Adding Recurrence to Pretrained </a:t>
            </a:r>
            <a:r>
              <a:rPr sz="1600" spc="-10" dirty="0">
                <a:latin typeface="Arial"/>
                <a:cs typeface="Arial"/>
              </a:rPr>
              <a:t>Transformers </a:t>
            </a:r>
            <a:r>
              <a:rPr sz="1600" spc="-5" dirty="0">
                <a:latin typeface="Arial"/>
                <a:cs typeface="Arial"/>
              </a:rPr>
              <a:t>for Improved Efficiency and Context Size,</a:t>
            </a:r>
            <a:r>
              <a:rPr sz="1600" spc="2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45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28759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引入层次化结构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4767" y="1439473"/>
            <a:ext cx="5968365" cy="3710940"/>
            <a:chOff x="1094767" y="1439473"/>
            <a:chExt cx="5968365" cy="3710940"/>
          </a:xfrm>
        </p:grpSpPr>
        <p:sp>
          <p:nvSpPr>
            <p:cNvPr id="4" name="object 4"/>
            <p:cNvSpPr/>
            <p:nvPr/>
          </p:nvSpPr>
          <p:spPr>
            <a:xfrm>
              <a:off x="1094767" y="1439473"/>
              <a:ext cx="5054730" cy="3710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52759" y="4144505"/>
              <a:ext cx="106680" cy="20320"/>
            </a:xfrm>
            <a:custGeom>
              <a:avLst/>
              <a:gdLst/>
              <a:ahLst/>
              <a:cxnLst/>
              <a:rect l="l" t="t" r="r" b="b"/>
              <a:pathLst>
                <a:path w="106679" h="20320">
                  <a:moveTo>
                    <a:pt x="19799" y="5257"/>
                  </a:moveTo>
                  <a:lnTo>
                    <a:pt x="14541" y="0"/>
                  </a:lnTo>
                  <a:lnTo>
                    <a:pt x="4025" y="0"/>
                  </a:lnTo>
                  <a:lnTo>
                    <a:pt x="0" y="5257"/>
                  </a:lnTo>
                  <a:lnTo>
                    <a:pt x="0" y="15786"/>
                  </a:lnTo>
                  <a:lnTo>
                    <a:pt x="4025" y="19723"/>
                  </a:lnTo>
                  <a:lnTo>
                    <a:pt x="9283" y="19723"/>
                  </a:lnTo>
                  <a:lnTo>
                    <a:pt x="14541" y="19723"/>
                  </a:lnTo>
                  <a:lnTo>
                    <a:pt x="19799" y="15786"/>
                  </a:lnTo>
                  <a:lnTo>
                    <a:pt x="19799" y="5257"/>
                  </a:lnTo>
                  <a:close/>
                </a:path>
                <a:path w="106679" h="20320">
                  <a:moveTo>
                    <a:pt x="63068" y="5257"/>
                  </a:moveTo>
                  <a:lnTo>
                    <a:pt x="59220" y="0"/>
                  </a:lnTo>
                  <a:lnTo>
                    <a:pt x="48704" y="0"/>
                  </a:lnTo>
                  <a:lnTo>
                    <a:pt x="43446" y="5257"/>
                  </a:lnTo>
                  <a:lnTo>
                    <a:pt x="43446" y="15786"/>
                  </a:lnTo>
                  <a:lnTo>
                    <a:pt x="48704" y="19723"/>
                  </a:lnTo>
                  <a:lnTo>
                    <a:pt x="53962" y="19723"/>
                  </a:lnTo>
                  <a:lnTo>
                    <a:pt x="59220" y="19723"/>
                  </a:lnTo>
                  <a:lnTo>
                    <a:pt x="63068" y="15786"/>
                  </a:lnTo>
                  <a:lnTo>
                    <a:pt x="63068" y="5257"/>
                  </a:lnTo>
                  <a:close/>
                </a:path>
                <a:path w="106679" h="20320">
                  <a:moveTo>
                    <a:pt x="106514" y="5257"/>
                  </a:moveTo>
                  <a:lnTo>
                    <a:pt x="102489" y="0"/>
                  </a:lnTo>
                  <a:lnTo>
                    <a:pt x="91973" y="0"/>
                  </a:lnTo>
                  <a:lnTo>
                    <a:pt x="86728" y="5257"/>
                  </a:lnTo>
                  <a:lnTo>
                    <a:pt x="86728" y="15786"/>
                  </a:lnTo>
                  <a:lnTo>
                    <a:pt x="91973" y="19723"/>
                  </a:lnTo>
                  <a:lnTo>
                    <a:pt x="97231" y="19723"/>
                  </a:lnTo>
                  <a:lnTo>
                    <a:pt x="102489" y="19723"/>
                  </a:lnTo>
                  <a:lnTo>
                    <a:pt x="106514" y="15786"/>
                  </a:lnTo>
                  <a:lnTo>
                    <a:pt x="106514" y="525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37848" y="2404346"/>
              <a:ext cx="2254082" cy="4192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27021" y="4785911"/>
              <a:ext cx="835864" cy="3325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17100" y="2614666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189212" y="0"/>
                  </a:moveTo>
                  <a:lnTo>
                    <a:pt x="149793" y="0"/>
                  </a:lnTo>
                </a:path>
                <a:path w="189229">
                  <a:moveTo>
                    <a:pt x="118257" y="0"/>
                  </a:moveTo>
                  <a:lnTo>
                    <a:pt x="70954" y="0"/>
                  </a:lnTo>
                </a:path>
                <a:path w="189229">
                  <a:moveTo>
                    <a:pt x="47303" y="0"/>
                  </a:moveTo>
                  <a:lnTo>
                    <a:pt x="0" y="0"/>
                  </a:lnTo>
                </a:path>
              </a:pathLst>
            </a:custGeom>
            <a:ln w="1577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58836" y="3178327"/>
            <a:ext cx="4293235" cy="12039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10" dirty="0">
                <a:latin typeface="Arial"/>
                <a:cs typeface="Arial"/>
              </a:rPr>
              <a:t>HIBERT </a:t>
            </a:r>
            <a:r>
              <a:rPr sz="1600" spc="-5" dirty="0">
                <a:latin typeface="Arial"/>
                <a:cs typeface="Arial"/>
              </a:rPr>
              <a:t>(Zhang et al., ACL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2019)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400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TENER </a:t>
            </a:r>
            <a:r>
              <a:rPr sz="1600" spc="-40" dirty="0">
                <a:latin typeface="Arial"/>
                <a:cs typeface="Arial"/>
              </a:rPr>
              <a:t>(Yan </a:t>
            </a:r>
            <a:r>
              <a:rPr sz="1600" spc="-5" dirty="0">
                <a:latin typeface="Arial"/>
                <a:cs typeface="Arial"/>
              </a:rPr>
              <a:t>et al.,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2019)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10" dirty="0">
                <a:latin typeface="Arial"/>
                <a:cs typeface="Arial"/>
              </a:rPr>
              <a:t>Transformer </a:t>
            </a:r>
            <a:r>
              <a:rPr sz="1600" spc="-5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Transformer </a:t>
            </a:r>
            <a:r>
              <a:rPr sz="1600" spc="-5" dirty="0">
                <a:latin typeface="Arial"/>
                <a:cs typeface="Arial"/>
              </a:rPr>
              <a:t>(Han et al.,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2021)</a:t>
            </a:r>
            <a:endParaRPr sz="16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409"/>
              </a:spcBef>
              <a:buClr>
                <a:srgbClr val="BBBBBB"/>
              </a:buClr>
              <a:buSzPct val="75000"/>
              <a:buFont typeface="Wingdings 3"/>
              <a:buChar char="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24688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动态计算时间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5932728"/>
            <a:ext cx="68719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Xiaonan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Li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et</a:t>
            </a:r>
            <a:r>
              <a:rPr sz="1400" i="1" spc="1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al.,</a:t>
            </a:r>
            <a:r>
              <a:rPr sz="1400" i="1" spc="-4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Accelerating</a:t>
            </a:r>
            <a:r>
              <a:rPr sz="1400" i="1" spc="5" dirty="0">
                <a:latin typeface="Times New Roman"/>
                <a:cs typeface="Times New Roman"/>
              </a:rPr>
              <a:t> </a:t>
            </a:r>
            <a:r>
              <a:rPr sz="1400" i="1" spc="-10" dirty="0">
                <a:latin typeface="Times New Roman"/>
                <a:cs typeface="Times New Roman"/>
              </a:rPr>
              <a:t>BERT</a:t>
            </a:r>
            <a:r>
              <a:rPr sz="1400" i="1" spc="-6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Inference</a:t>
            </a:r>
            <a:r>
              <a:rPr sz="1400" i="1" spc="-3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for</a:t>
            </a:r>
            <a:r>
              <a:rPr sz="1400" i="1" spc="-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Sequence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Labeling</a:t>
            </a:r>
            <a:r>
              <a:rPr sz="1400" i="1" spc="-4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via</a:t>
            </a:r>
            <a:r>
              <a:rPr sz="1400" i="1" spc="-5" dirty="0">
                <a:latin typeface="Times New Roman"/>
                <a:cs typeface="Times New Roman"/>
              </a:rPr>
              <a:t> Early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Exit,</a:t>
            </a:r>
            <a:r>
              <a:rPr sz="1400" i="1" spc="-35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ACL</a:t>
            </a:r>
            <a:r>
              <a:rPr sz="1400" i="1" spc="-3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2021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2499" y="2647327"/>
            <a:ext cx="127635" cy="740410"/>
          </a:xfrm>
          <a:custGeom>
            <a:avLst/>
            <a:gdLst/>
            <a:ahLst/>
            <a:cxnLst/>
            <a:rect l="l" t="t" r="r" b="b"/>
            <a:pathLst>
              <a:path w="127635" h="740410">
                <a:moveTo>
                  <a:pt x="85293" y="574598"/>
                </a:moveTo>
                <a:lnTo>
                  <a:pt x="83731" y="574598"/>
                </a:lnTo>
                <a:lnTo>
                  <a:pt x="81953" y="582968"/>
                </a:lnTo>
                <a:lnTo>
                  <a:pt x="78600" y="582968"/>
                </a:lnTo>
                <a:lnTo>
                  <a:pt x="70345" y="587997"/>
                </a:lnTo>
                <a:lnTo>
                  <a:pt x="5016" y="614781"/>
                </a:lnTo>
                <a:lnTo>
                  <a:pt x="3340" y="616458"/>
                </a:lnTo>
                <a:lnTo>
                  <a:pt x="0" y="616458"/>
                </a:lnTo>
                <a:lnTo>
                  <a:pt x="1676" y="619810"/>
                </a:lnTo>
                <a:lnTo>
                  <a:pt x="18237" y="626351"/>
                </a:lnTo>
                <a:lnTo>
                  <a:pt x="52006" y="640067"/>
                </a:lnTo>
                <a:lnTo>
                  <a:pt x="68567" y="646607"/>
                </a:lnTo>
                <a:lnTo>
                  <a:pt x="75260" y="648296"/>
                </a:lnTo>
                <a:lnTo>
                  <a:pt x="78600" y="651649"/>
                </a:lnTo>
                <a:lnTo>
                  <a:pt x="80391" y="651649"/>
                </a:lnTo>
                <a:lnTo>
                  <a:pt x="81953" y="653326"/>
                </a:lnTo>
                <a:lnTo>
                  <a:pt x="83731" y="655002"/>
                </a:lnTo>
                <a:lnTo>
                  <a:pt x="83731" y="658342"/>
                </a:lnTo>
                <a:lnTo>
                  <a:pt x="85293" y="658342"/>
                </a:lnTo>
                <a:lnTo>
                  <a:pt x="85293" y="643255"/>
                </a:lnTo>
                <a:lnTo>
                  <a:pt x="85293" y="633209"/>
                </a:lnTo>
                <a:lnTo>
                  <a:pt x="83731" y="633209"/>
                </a:lnTo>
                <a:lnTo>
                  <a:pt x="83731" y="639902"/>
                </a:lnTo>
                <a:lnTo>
                  <a:pt x="78600" y="643255"/>
                </a:lnTo>
                <a:lnTo>
                  <a:pt x="71907" y="639902"/>
                </a:lnTo>
                <a:lnTo>
                  <a:pt x="60413" y="635850"/>
                </a:lnTo>
                <a:lnTo>
                  <a:pt x="48539" y="631317"/>
                </a:lnTo>
                <a:lnTo>
                  <a:pt x="36652" y="626478"/>
                </a:lnTo>
                <a:lnTo>
                  <a:pt x="25082" y="621487"/>
                </a:lnTo>
                <a:lnTo>
                  <a:pt x="37630" y="617194"/>
                </a:lnTo>
                <a:lnTo>
                  <a:pt x="62712" y="607352"/>
                </a:lnTo>
                <a:lnTo>
                  <a:pt x="75260" y="603059"/>
                </a:lnTo>
                <a:lnTo>
                  <a:pt x="81953" y="599719"/>
                </a:lnTo>
                <a:lnTo>
                  <a:pt x="81953" y="604735"/>
                </a:lnTo>
                <a:lnTo>
                  <a:pt x="83731" y="609765"/>
                </a:lnTo>
                <a:lnTo>
                  <a:pt x="85293" y="609765"/>
                </a:lnTo>
                <a:lnTo>
                  <a:pt x="85293" y="599719"/>
                </a:lnTo>
                <a:lnTo>
                  <a:pt x="85293" y="574598"/>
                </a:lnTo>
                <a:close/>
              </a:path>
              <a:path w="127635" h="740410">
                <a:moveTo>
                  <a:pt x="85293" y="226199"/>
                </a:moveTo>
                <a:lnTo>
                  <a:pt x="83731" y="226199"/>
                </a:lnTo>
                <a:lnTo>
                  <a:pt x="81953" y="234581"/>
                </a:lnTo>
                <a:lnTo>
                  <a:pt x="80391" y="236258"/>
                </a:lnTo>
                <a:lnTo>
                  <a:pt x="16725" y="236258"/>
                </a:lnTo>
                <a:lnTo>
                  <a:pt x="10033" y="239598"/>
                </a:lnTo>
                <a:lnTo>
                  <a:pt x="6692" y="244627"/>
                </a:lnTo>
                <a:lnTo>
                  <a:pt x="3340" y="247980"/>
                </a:lnTo>
                <a:lnTo>
                  <a:pt x="1676" y="252996"/>
                </a:lnTo>
                <a:lnTo>
                  <a:pt x="1676" y="258025"/>
                </a:lnTo>
                <a:lnTo>
                  <a:pt x="2844" y="266941"/>
                </a:lnTo>
                <a:lnTo>
                  <a:pt x="6057" y="274142"/>
                </a:lnTo>
                <a:lnTo>
                  <a:pt x="10845" y="280390"/>
                </a:lnTo>
                <a:lnTo>
                  <a:pt x="16725" y="286486"/>
                </a:lnTo>
                <a:lnTo>
                  <a:pt x="1676" y="286486"/>
                </a:lnTo>
                <a:lnTo>
                  <a:pt x="4622" y="293966"/>
                </a:lnTo>
                <a:lnTo>
                  <a:pt x="6540" y="299910"/>
                </a:lnTo>
                <a:lnTo>
                  <a:pt x="8026" y="305117"/>
                </a:lnTo>
                <a:lnTo>
                  <a:pt x="10033" y="311632"/>
                </a:lnTo>
                <a:lnTo>
                  <a:pt x="11709" y="311632"/>
                </a:lnTo>
                <a:lnTo>
                  <a:pt x="11709" y="303263"/>
                </a:lnTo>
                <a:lnTo>
                  <a:pt x="13373" y="299910"/>
                </a:lnTo>
                <a:lnTo>
                  <a:pt x="85293" y="299910"/>
                </a:lnTo>
                <a:lnTo>
                  <a:pt x="85293" y="284822"/>
                </a:lnTo>
                <a:lnTo>
                  <a:pt x="85293" y="271424"/>
                </a:lnTo>
                <a:lnTo>
                  <a:pt x="81953" y="271424"/>
                </a:lnTo>
                <a:lnTo>
                  <a:pt x="81953" y="284822"/>
                </a:lnTo>
                <a:lnTo>
                  <a:pt x="21742" y="284822"/>
                </a:lnTo>
                <a:lnTo>
                  <a:pt x="16725" y="279793"/>
                </a:lnTo>
                <a:lnTo>
                  <a:pt x="11709" y="273100"/>
                </a:lnTo>
                <a:lnTo>
                  <a:pt x="11709" y="256349"/>
                </a:lnTo>
                <a:lnTo>
                  <a:pt x="18389" y="251320"/>
                </a:lnTo>
                <a:lnTo>
                  <a:pt x="28435" y="252996"/>
                </a:lnTo>
                <a:lnTo>
                  <a:pt x="85293" y="252996"/>
                </a:lnTo>
                <a:lnTo>
                  <a:pt x="85293" y="251320"/>
                </a:lnTo>
                <a:lnTo>
                  <a:pt x="85293" y="226199"/>
                </a:lnTo>
                <a:close/>
              </a:path>
              <a:path w="127635" h="740410">
                <a:moveTo>
                  <a:pt x="87071" y="705243"/>
                </a:moveTo>
                <a:lnTo>
                  <a:pt x="83299" y="689330"/>
                </a:lnTo>
                <a:lnTo>
                  <a:pt x="80391" y="685838"/>
                </a:lnTo>
                <a:lnTo>
                  <a:pt x="80391" y="700214"/>
                </a:lnTo>
                <a:lnTo>
                  <a:pt x="78854" y="707771"/>
                </a:lnTo>
                <a:lnTo>
                  <a:pt x="74472" y="712978"/>
                </a:lnTo>
                <a:lnTo>
                  <a:pt x="67589" y="715987"/>
                </a:lnTo>
                <a:lnTo>
                  <a:pt x="58534" y="716965"/>
                </a:lnTo>
                <a:lnTo>
                  <a:pt x="58534" y="680123"/>
                </a:lnTo>
                <a:lnTo>
                  <a:pt x="66929" y="682320"/>
                </a:lnTo>
                <a:lnTo>
                  <a:pt x="73888" y="686396"/>
                </a:lnTo>
                <a:lnTo>
                  <a:pt x="78638" y="692365"/>
                </a:lnTo>
                <a:lnTo>
                  <a:pt x="80391" y="700214"/>
                </a:lnTo>
                <a:lnTo>
                  <a:pt x="80391" y="685838"/>
                </a:lnTo>
                <a:lnTo>
                  <a:pt x="75653" y="680123"/>
                </a:lnTo>
                <a:lnTo>
                  <a:pt x="73228" y="677189"/>
                </a:lnTo>
                <a:lnTo>
                  <a:pt x="58762" y="669442"/>
                </a:lnTo>
                <a:lnTo>
                  <a:pt x="41808" y="666724"/>
                </a:lnTo>
                <a:lnTo>
                  <a:pt x="26809" y="669150"/>
                </a:lnTo>
                <a:lnTo>
                  <a:pt x="13373" y="676135"/>
                </a:lnTo>
                <a:lnTo>
                  <a:pt x="3708" y="687209"/>
                </a:lnTo>
                <a:lnTo>
                  <a:pt x="0" y="701890"/>
                </a:lnTo>
                <a:lnTo>
                  <a:pt x="2844" y="714971"/>
                </a:lnTo>
                <a:lnTo>
                  <a:pt x="10236" y="726173"/>
                </a:lnTo>
                <a:lnTo>
                  <a:pt x="20459" y="734860"/>
                </a:lnTo>
                <a:lnTo>
                  <a:pt x="31775" y="740410"/>
                </a:lnTo>
                <a:lnTo>
                  <a:pt x="31775" y="737057"/>
                </a:lnTo>
                <a:lnTo>
                  <a:pt x="24663" y="731901"/>
                </a:lnTo>
                <a:lnTo>
                  <a:pt x="18808" y="725957"/>
                </a:lnTo>
                <a:lnTo>
                  <a:pt x="14846" y="718451"/>
                </a:lnTo>
                <a:lnTo>
                  <a:pt x="13373" y="708583"/>
                </a:lnTo>
                <a:lnTo>
                  <a:pt x="13373" y="701890"/>
                </a:lnTo>
                <a:lnTo>
                  <a:pt x="53632" y="680123"/>
                </a:lnTo>
                <a:lnTo>
                  <a:pt x="53632" y="737057"/>
                </a:lnTo>
                <a:lnTo>
                  <a:pt x="67322" y="734441"/>
                </a:lnTo>
                <a:lnTo>
                  <a:pt x="77876" y="727430"/>
                </a:lnTo>
                <a:lnTo>
                  <a:pt x="84670" y="717270"/>
                </a:lnTo>
                <a:lnTo>
                  <a:pt x="84734" y="716965"/>
                </a:lnTo>
                <a:lnTo>
                  <a:pt x="87071" y="705243"/>
                </a:lnTo>
                <a:close/>
              </a:path>
              <a:path w="127635" h="740410">
                <a:moveTo>
                  <a:pt x="87071" y="552818"/>
                </a:moveTo>
                <a:lnTo>
                  <a:pt x="85229" y="547192"/>
                </a:lnTo>
                <a:lnTo>
                  <a:pt x="82638" y="540473"/>
                </a:lnTo>
                <a:lnTo>
                  <a:pt x="81622" y="537756"/>
                </a:lnTo>
                <a:lnTo>
                  <a:pt x="79768" y="532803"/>
                </a:lnTo>
                <a:lnTo>
                  <a:pt x="77038" y="524332"/>
                </a:lnTo>
                <a:lnTo>
                  <a:pt x="73698" y="524332"/>
                </a:lnTo>
                <a:lnTo>
                  <a:pt x="75260" y="529374"/>
                </a:lnTo>
                <a:lnTo>
                  <a:pt x="75260" y="537756"/>
                </a:lnTo>
                <a:lnTo>
                  <a:pt x="6692" y="537756"/>
                </a:lnTo>
                <a:lnTo>
                  <a:pt x="6692" y="536079"/>
                </a:lnTo>
                <a:lnTo>
                  <a:pt x="5016" y="522655"/>
                </a:lnTo>
                <a:lnTo>
                  <a:pt x="3340" y="522655"/>
                </a:lnTo>
                <a:lnTo>
                  <a:pt x="3340" y="566216"/>
                </a:lnTo>
                <a:lnTo>
                  <a:pt x="5016" y="566216"/>
                </a:lnTo>
                <a:lnTo>
                  <a:pt x="6692" y="554494"/>
                </a:lnTo>
                <a:lnTo>
                  <a:pt x="8356" y="552818"/>
                </a:lnTo>
                <a:lnTo>
                  <a:pt x="21742" y="552818"/>
                </a:lnTo>
                <a:lnTo>
                  <a:pt x="54368" y="553453"/>
                </a:lnTo>
                <a:lnTo>
                  <a:pt x="70700" y="553529"/>
                </a:lnTo>
                <a:lnTo>
                  <a:pt x="87071" y="552818"/>
                </a:lnTo>
                <a:close/>
              </a:path>
              <a:path w="127635" h="740410">
                <a:moveTo>
                  <a:pt x="87071" y="482473"/>
                </a:moveTo>
                <a:lnTo>
                  <a:pt x="85547" y="472897"/>
                </a:lnTo>
                <a:lnTo>
                  <a:pt x="83451" y="469074"/>
                </a:lnTo>
                <a:lnTo>
                  <a:pt x="81165" y="464883"/>
                </a:lnTo>
                <a:lnTo>
                  <a:pt x="74282" y="459384"/>
                </a:lnTo>
                <a:lnTo>
                  <a:pt x="65227" y="457352"/>
                </a:lnTo>
                <a:lnTo>
                  <a:pt x="58534" y="457352"/>
                </a:lnTo>
                <a:lnTo>
                  <a:pt x="38468" y="479120"/>
                </a:lnTo>
                <a:lnTo>
                  <a:pt x="35115" y="484136"/>
                </a:lnTo>
                <a:lnTo>
                  <a:pt x="31775" y="494195"/>
                </a:lnTo>
                <a:lnTo>
                  <a:pt x="25082" y="497535"/>
                </a:lnTo>
                <a:lnTo>
                  <a:pt x="18427" y="499211"/>
                </a:lnTo>
                <a:lnTo>
                  <a:pt x="11912" y="497116"/>
                </a:lnTo>
                <a:lnTo>
                  <a:pt x="6972" y="491883"/>
                </a:lnTo>
                <a:lnTo>
                  <a:pt x="5016" y="484136"/>
                </a:lnTo>
                <a:lnTo>
                  <a:pt x="7785" y="475297"/>
                </a:lnTo>
                <a:lnTo>
                  <a:pt x="13373" y="468655"/>
                </a:lnTo>
                <a:lnTo>
                  <a:pt x="21475" y="463892"/>
                </a:lnTo>
                <a:lnTo>
                  <a:pt x="31775" y="460692"/>
                </a:lnTo>
                <a:lnTo>
                  <a:pt x="31775" y="457352"/>
                </a:lnTo>
                <a:lnTo>
                  <a:pt x="1676" y="457352"/>
                </a:lnTo>
                <a:lnTo>
                  <a:pt x="1676" y="460692"/>
                </a:lnTo>
                <a:lnTo>
                  <a:pt x="3340" y="460692"/>
                </a:lnTo>
                <a:lnTo>
                  <a:pt x="5016" y="462368"/>
                </a:lnTo>
                <a:lnTo>
                  <a:pt x="5016" y="467398"/>
                </a:lnTo>
                <a:lnTo>
                  <a:pt x="1676" y="479120"/>
                </a:lnTo>
                <a:lnTo>
                  <a:pt x="1676" y="484136"/>
                </a:lnTo>
                <a:lnTo>
                  <a:pt x="3213" y="494944"/>
                </a:lnTo>
                <a:lnTo>
                  <a:pt x="7734" y="504024"/>
                </a:lnTo>
                <a:lnTo>
                  <a:pt x="15074" y="510286"/>
                </a:lnTo>
                <a:lnTo>
                  <a:pt x="25082" y="512610"/>
                </a:lnTo>
                <a:lnTo>
                  <a:pt x="31330" y="511352"/>
                </a:lnTo>
                <a:lnTo>
                  <a:pt x="55194" y="480796"/>
                </a:lnTo>
                <a:lnTo>
                  <a:pt x="60312" y="472414"/>
                </a:lnTo>
                <a:lnTo>
                  <a:pt x="65227" y="469074"/>
                </a:lnTo>
                <a:lnTo>
                  <a:pt x="77038" y="469074"/>
                </a:lnTo>
                <a:lnTo>
                  <a:pt x="83731" y="474091"/>
                </a:lnTo>
                <a:lnTo>
                  <a:pt x="83731" y="482473"/>
                </a:lnTo>
                <a:lnTo>
                  <a:pt x="81953" y="490321"/>
                </a:lnTo>
                <a:lnTo>
                  <a:pt x="77038" y="496277"/>
                </a:lnTo>
                <a:lnTo>
                  <a:pt x="69621" y="500367"/>
                </a:lnTo>
                <a:lnTo>
                  <a:pt x="60312" y="502564"/>
                </a:lnTo>
                <a:lnTo>
                  <a:pt x="60312" y="505917"/>
                </a:lnTo>
                <a:lnTo>
                  <a:pt x="85293" y="505917"/>
                </a:lnTo>
                <a:lnTo>
                  <a:pt x="85293" y="502564"/>
                </a:lnTo>
                <a:lnTo>
                  <a:pt x="83731" y="502564"/>
                </a:lnTo>
                <a:lnTo>
                  <a:pt x="83731" y="497535"/>
                </a:lnTo>
                <a:lnTo>
                  <a:pt x="87071" y="487489"/>
                </a:lnTo>
                <a:lnTo>
                  <a:pt x="87071" y="482473"/>
                </a:lnTo>
                <a:close/>
              </a:path>
              <a:path w="127635" h="740410">
                <a:moveTo>
                  <a:pt x="87071" y="412127"/>
                </a:moveTo>
                <a:lnTo>
                  <a:pt x="85547" y="401599"/>
                </a:lnTo>
                <a:lnTo>
                  <a:pt x="83146" y="397040"/>
                </a:lnTo>
                <a:lnTo>
                  <a:pt x="81165" y="393268"/>
                </a:lnTo>
                <a:lnTo>
                  <a:pt x="74282" y="388086"/>
                </a:lnTo>
                <a:lnTo>
                  <a:pt x="65227" y="386994"/>
                </a:lnTo>
                <a:lnTo>
                  <a:pt x="58534" y="386994"/>
                </a:lnTo>
                <a:lnTo>
                  <a:pt x="31775" y="422186"/>
                </a:lnTo>
                <a:lnTo>
                  <a:pt x="25082" y="425526"/>
                </a:lnTo>
                <a:lnTo>
                  <a:pt x="18427" y="428167"/>
                </a:lnTo>
                <a:lnTo>
                  <a:pt x="11912" y="426580"/>
                </a:lnTo>
                <a:lnTo>
                  <a:pt x="6972" y="421525"/>
                </a:lnTo>
                <a:lnTo>
                  <a:pt x="5016" y="413804"/>
                </a:lnTo>
                <a:lnTo>
                  <a:pt x="7785" y="403987"/>
                </a:lnTo>
                <a:lnTo>
                  <a:pt x="13373" y="396836"/>
                </a:lnTo>
                <a:lnTo>
                  <a:pt x="21475" y="391883"/>
                </a:lnTo>
                <a:lnTo>
                  <a:pt x="31775" y="388670"/>
                </a:lnTo>
                <a:lnTo>
                  <a:pt x="31775" y="386994"/>
                </a:lnTo>
                <a:lnTo>
                  <a:pt x="1676" y="386994"/>
                </a:lnTo>
                <a:lnTo>
                  <a:pt x="1676" y="388670"/>
                </a:lnTo>
                <a:lnTo>
                  <a:pt x="3340" y="388670"/>
                </a:lnTo>
                <a:lnTo>
                  <a:pt x="5016" y="390347"/>
                </a:lnTo>
                <a:lnTo>
                  <a:pt x="5016" y="395363"/>
                </a:lnTo>
                <a:lnTo>
                  <a:pt x="1676" y="407085"/>
                </a:lnTo>
                <a:lnTo>
                  <a:pt x="1676" y="412127"/>
                </a:lnTo>
                <a:lnTo>
                  <a:pt x="3213" y="422935"/>
                </a:lnTo>
                <a:lnTo>
                  <a:pt x="7734" y="432015"/>
                </a:lnTo>
                <a:lnTo>
                  <a:pt x="15074" y="438277"/>
                </a:lnTo>
                <a:lnTo>
                  <a:pt x="25082" y="440601"/>
                </a:lnTo>
                <a:lnTo>
                  <a:pt x="31330" y="439369"/>
                </a:lnTo>
                <a:lnTo>
                  <a:pt x="37414" y="435787"/>
                </a:lnTo>
                <a:lnTo>
                  <a:pt x="43192" y="430009"/>
                </a:lnTo>
                <a:lnTo>
                  <a:pt x="44437" y="428167"/>
                </a:lnTo>
                <a:lnTo>
                  <a:pt x="48501" y="422186"/>
                </a:lnTo>
                <a:lnTo>
                  <a:pt x="55194" y="410438"/>
                </a:lnTo>
                <a:lnTo>
                  <a:pt x="60312" y="402069"/>
                </a:lnTo>
                <a:lnTo>
                  <a:pt x="65227" y="397040"/>
                </a:lnTo>
                <a:lnTo>
                  <a:pt x="77038" y="397040"/>
                </a:lnTo>
                <a:lnTo>
                  <a:pt x="83731" y="403733"/>
                </a:lnTo>
                <a:lnTo>
                  <a:pt x="83731" y="410438"/>
                </a:lnTo>
                <a:lnTo>
                  <a:pt x="81953" y="419036"/>
                </a:lnTo>
                <a:lnTo>
                  <a:pt x="77038" y="425107"/>
                </a:lnTo>
                <a:lnTo>
                  <a:pt x="69621" y="429298"/>
                </a:lnTo>
                <a:lnTo>
                  <a:pt x="60312" y="432231"/>
                </a:lnTo>
                <a:lnTo>
                  <a:pt x="60312" y="433908"/>
                </a:lnTo>
                <a:lnTo>
                  <a:pt x="85293" y="433908"/>
                </a:lnTo>
                <a:lnTo>
                  <a:pt x="85293" y="432231"/>
                </a:lnTo>
                <a:lnTo>
                  <a:pt x="83731" y="430555"/>
                </a:lnTo>
                <a:lnTo>
                  <a:pt x="83731" y="425526"/>
                </a:lnTo>
                <a:lnTo>
                  <a:pt x="87071" y="415480"/>
                </a:lnTo>
                <a:lnTo>
                  <a:pt x="87071" y="412127"/>
                </a:lnTo>
                <a:close/>
              </a:path>
              <a:path w="127635" h="740410">
                <a:moveTo>
                  <a:pt x="87071" y="343446"/>
                </a:moveTo>
                <a:lnTo>
                  <a:pt x="84569" y="337146"/>
                </a:lnTo>
                <a:lnTo>
                  <a:pt x="81826" y="330060"/>
                </a:lnTo>
                <a:lnTo>
                  <a:pt x="79552" y="323900"/>
                </a:lnTo>
                <a:lnTo>
                  <a:pt x="77038" y="316661"/>
                </a:lnTo>
                <a:lnTo>
                  <a:pt x="73698" y="316661"/>
                </a:lnTo>
                <a:lnTo>
                  <a:pt x="75260" y="321678"/>
                </a:lnTo>
                <a:lnTo>
                  <a:pt x="75260" y="326707"/>
                </a:lnTo>
                <a:lnTo>
                  <a:pt x="70345" y="328383"/>
                </a:lnTo>
                <a:lnTo>
                  <a:pt x="68567" y="330060"/>
                </a:lnTo>
                <a:lnTo>
                  <a:pt x="6692" y="330060"/>
                </a:lnTo>
                <a:lnTo>
                  <a:pt x="6692" y="326707"/>
                </a:lnTo>
                <a:lnTo>
                  <a:pt x="5016" y="316661"/>
                </a:lnTo>
                <a:lnTo>
                  <a:pt x="3340" y="316661"/>
                </a:lnTo>
                <a:lnTo>
                  <a:pt x="3340" y="360197"/>
                </a:lnTo>
                <a:lnTo>
                  <a:pt x="5016" y="360197"/>
                </a:lnTo>
                <a:lnTo>
                  <a:pt x="5016" y="350151"/>
                </a:lnTo>
                <a:lnTo>
                  <a:pt x="8356" y="345122"/>
                </a:lnTo>
                <a:lnTo>
                  <a:pt x="65227" y="345122"/>
                </a:lnTo>
                <a:lnTo>
                  <a:pt x="75260" y="353504"/>
                </a:lnTo>
                <a:lnTo>
                  <a:pt x="75260" y="360197"/>
                </a:lnTo>
                <a:lnTo>
                  <a:pt x="68567" y="365226"/>
                </a:lnTo>
                <a:lnTo>
                  <a:pt x="68567" y="373595"/>
                </a:lnTo>
                <a:lnTo>
                  <a:pt x="73698" y="376948"/>
                </a:lnTo>
                <a:lnTo>
                  <a:pt x="83731" y="376948"/>
                </a:lnTo>
                <a:lnTo>
                  <a:pt x="87071" y="373595"/>
                </a:lnTo>
                <a:lnTo>
                  <a:pt x="87071" y="363550"/>
                </a:lnTo>
                <a:lnTo>
                  <a:pt x="85293" y="360197"/>
                </a:lnTo>
                <a:lnTo>
                  <a:pt x="81953" y="356844"/>
                </a:lnTo>
                <a:lnTo>
                  <a:pt x="80391" y="351828"/>
                </a:lnTo>
                <a:lnTo>
                  <a:pt x="75260" y="348475"/>
                </a:lnTo>
                <a:lnTo>
                  <a:pt x="70345" y="345122"/>
                </a:lnTo>
                <a:lnTo>
                  <a:pt x="87071" y="345122"/>
                </a:lnTo>
                <a:lnTo>
                  <a:pt x="87071" y="343446"/>
                </a:lnTo>
                <a:close/>
              </a:path>
              <a:path w="127635" h="740410">
                <a:moveTo>
                  <a:pt x="87071" y="187693"/>
                </a:moveTo>
                <a:lnTo>
                  <a:pt x="83299" y="171246"/>
                </a:lnTo>
                <a:lnTo>
                  <a:pt x="75438" y="160870"/>
                </a:lnTo>
                <a:lnTo>
                  <a:pt x="73228" y="157949"/>
                </a:lnTo>
                <a:lnTo>
                  <a:pt x="58762" y="149047"/>
                </a:lnTo>
                <a:lnTo>
                  <a:pt x="41808" y="145796"/>
                </a:lnTo>
                <a:lnTo>
                  <a:pt x="33337" y="146685"/>
                </a:lnTo>
                <a:lnTo>
                  <a:pt x="2298" y="175425"/>
                </a:lnTo>
                <a:lnTo>
                  <a:pt x="1676" y="182664"/>
                </a:lnTo>
                <a:lnTo>
                  <a:pt x="4000" y="194284"/>
                </a:lnTo>
                <a:lnTo>
                  <a:pt x="10236" y="204012"/>
                </a:lnTo>
                <a:lnTo>
                  <a:pt x="19304" y="211861"/>
                </a:lnTo>
                <a:lnTo>
                  <a:pt x="30099" y="217830"/>
                </a:lnTo>
                <a:lnTo>
                  <a:pt x="31775" y="216154"/>
                </a:lnTo>
                <a:lnTo>
                  <a:pt x="24930" y="211023"/>
                </a:lnTo>
                <a:lnTo>
                  <a:pt x="19646" y="205270"/>
                </a:lnTo>
                <a:lnTo>
                  <a:pt x="16256" y="198259"/>
                </a:lnTo>
                <a:lnTo>
                  <a:pt x="15049" y="189357"/>
                </a:lnTo>
                <a:lnTo>
                  <a:pt x="17246" y="177838"/>
                </a:lnTo>
                <a:lnTo>
                  <a:pt x="25082" y="168833"/>
                </a:lnTo>
                <a:lnTo>
                  <a:pt x="36690" y="162966"/>
                </a:lnTo>
                <a:lnTo>
                  <a:pt x="50165" y="160870"/>
                </a:lnTo>
                <a:lnTo>
                  <a:pt x="62242" y="162420"/>
                </a:lnTo>
                <a:lnTo>
                  <a:pt x="72377" y="166941"/>
                </a:lnTo>
                <a:lnTo>
                  <a:pt x="79349" y="174307"/>
                </a:lnTo>
                <a:lnTo>
                  <a:pt x="81953" y="184340"/>
                </a:lnTo>
                <a:lnTo>
                  <a:pt x="81953" y="191033"/>
                </a:lnTo>
                <a:lnTo>
                  <a:pt x="80391" y="192709"/>
                </a:lnTo>
                <a:lnTo>
                  <a:pt x="77038" y="197739"/>
                </a:lnTo>
                <a:lnTo>
                  <a:pt x="67005" y="197739"/>
                </a:lnTo>
                <a:lnTo>
                  <a:pt x="63665" y="201079"/>
                </a:lnTo>
                <a:lnTo>
                  <a:pt x="58534" y="206108"/>
                </a:lnTo>
                <a:lnTo>
                  <a:pt x="61874" y="216154"/>
                </a:lnTo>
                <a:lnTo>
                  <a:pt x="68567" y="216154"/>
                </a:lnTo>
                <a:lnTo>
                  <a:pt x="75692" y="212890"/>
                </a:lnTo>
                <a:lnTo>
                  <a:pt x="81584" y="206324"/>
                </a:lnTo>
                <a:lnTo>
                  <a:pt x="85598" y="197548"/>
                </a:lnTo>
                <a:lnTo>
                  <a:pt x="87071" y="187693"/>
                </a:lnTo>
                <a:close/>
              </a:path>
              <a:path w="127635" h="740410">
                <a:moveTo>
                  <a:pt x="87071" y="102260"/>
                </a:moveTo>
                <a:lnTo>
                  <a:pt x="83299" y="86995"/>
                </a:lnTo>
                <a:lnTo>
                  <a:pt x="80391" y="83464"/>
                </a:lnTo>
                <a:lnTo>
                  <a:pt x="80391" y="97129"/>
                </a:lnTo>
                <a:lnTo>
                  <a:pt x="78854" y="105422"/>
                </a:lnTo>
                <a:lnTo>
                  <a:pt x="74472" y="110744"/>
                </a:lnTo>
                <a:lnTo>
                  <a:pt x="67589" y="113893"/>
                </a:lnTo>
                <a:lnTo>
                  <a:pt x="58534" y="115658"/>
                </a:lnTo>
                <a:lnTo>
                  <a:pt x="58534" y="77025"/>
                </a:lnTo>
                <a:lnTo>
                  <a:pt x="66929" y="79286"/>
                </a:lnTo>
                <a:lnTo>
                  <a:pt x="73888" y="83388"/>
                </a:lnTo>
                <a:lnTo>
                  <a:pt x="78638" y="89331"/>
                </a:lnTo>
                <a:lnTo>
                  <a:pt x="80391" y="97129"/>
                </a:lnTo>
                <a:lnTo>
                  <a:pt x="80391" y="83464"/>
                </a:lnTo>
                <a:lnTo>
                  <a:pt x="75107" y="77025"/>
                </a:lnTo>
                <a:lnTo>
                  <a:pt x="73228" y="74739"/>
                </a:lnTo>
                <a:lnTo>
                  <a:pt x="58762" y="66586"/>
                </a:lnTo>
                <a:lnTo>
                  <a:pt x="41808" y="63627"/>
                </a:lnTo>
                <a:lnTo>
                  <a:pt x="26809" y="66065"/>
                </a:lnTo>
                <a:lnTo>
                  <a:pt x="13373" y="73063"/>
                </a:lnTo>
                <a:lnTo>
                  <a:pt x="3708" y="84162"/>
                </a:lnTo>
                <a:lnTo>
                  <a:pt x="0" y="98907"/>
                </a:lnTo>
                <a:lnTo>
                  <a:pt x="2844" y="112941"/>
                </a:lnTo>
                <a:lnTo>
                  <a:pt x="10236" y="124447"/>
                </a:lnTo>
                <a:lnTo>
                  <a:pt x="20459" y="132816"/>
                </a:lnTo>
                <a:lnTo>
                  <a:pt x="31775" y="137426"/>
                </a:lnTo>
                <a:lnTo>
                  <a:pt x="31775" y="135750"/>
                </a:lnTo>
                <a:lnTo>
                  <a:pt x="24663" y="130594"/>
                </a:lnTo>
                <a:lnTo>
                  <a:pt x="18808" y="124650"/>
                </a:lnTo>
                <a:lnTo>
                  <a:pt x="14846" y="117106"/>
                </a:lnTo>
                <a:lnTo>
                  <a:pt x="13373" y="107175"/>
                </a:lnTo>
                <a:lnTo>
                  <a:pt x="13373" y="98907"/>
                </a:lnTo>
                <a:lnTo>
                  <a:pt x="53632" y="77025"/>
                </a:lnTo>
                <a:lnTo>
                  <a:pt x="53632" y="134073"/>
                </a:lnTo>
                <a:lnTo>
                  <a:pt x="67322" y="132397"/>
                </a:lnTo>
                <a:lnTo>
                  <a:pt x="77876" y="125704"/>
                </a:lnTo>
                <a:lnTo>
                  <a:pt x="84404" y="115658"/>
                </a:lnTo>
                <a:lnTo>
                  <a:pt x="84670" y="115239"/>
                </a:lnTo>
                <a:lnTo>
                  <a:pt x="87071" y="102260"/>
                </a:lnTo>
                <a:close/>
              </a:path>
              <a:path w="127635" h="740410">
                <a:moveTo>
                  <a:pt x="87071" y="28575"/>
                </a:moveTo>
                <a:lnTo>
                  <a:pt x="84569" y="21945"/>
                </a:lnTo>
                <a:lnTo>
                  <a:pt x="82054" y="14871"/>
                </a:lnTo>
                <a:lnTo>
                  <a:pt x="81559" y="13398"/>
                </a:lnTo>
                <a:lnTo>
                  <a:pt x="79552" y="7505"/>
                </a:lnTo>
                <a:lnTo>
                  <a:pt x="77038" y="0"/>
                </a:lnTo>
                <a:lnTo>
                  <a:pt x="73698" y="0"/>
                </a:lnTo>
                <a:lnTo>
                  <a:pt x="75260" y="5130"/>
                </a:lnTo>
                <a:lnTo>
                  <a:pt x="75260" y="10045"/>
                </a:lnTo>
                <a:lnTo>
                  <a:pt x="70345" y="11823"/>
                </a:lnTo>
                <a:lnTo>
                  <a:pt x="68567" y="13398"/>
                </a:lnTo>
                <a:lnTo>
                  <a:pt x="6692" y="13398"/>
                </a:lnTo>
                <a:lnTo>
                  <a:pt x="6692" y="10045"/>
                </a:lnTo>
                <a:lnTo>
                  <a:pt x="5016" y="0"/>
                </a:lnTo>
                <a:lnTo>
                  <a:pt x="3340" y="0"/>
                </a:lnTo>
                <a:lnTo>
                  <a:pt x="3340" y="45326"/>
                </a:lnTo>
                <a:lnTo>
                  <a:pt x="5016" y="45326"/>
                </a:lnTo>
                <a:lnTo>
                  <a:pt x="5016" y="33489"/>
                </a:lnTo>
                <a:lnTo>
                  <a:pt x="8356" y="28575"/>
                </a:lnTo>
                <a:lnTo>
                  <a:pt x="65227" y="28575"/>
                </a:lnTo>
                <a:lnTo>
                  <a:pt x="75260" y="36842"/>
                </a:lnTo>
                <a:lnTo>
                  <a:pt x="75260" y="43535"/>
                </a:lnTo>
                <a:lnTo>
                  <a:pt x="68567" y="50228"/>
                </a:lnTo>
                <a:lnTo>
                  <a:pt x="68567" y="58724"/>
                </a:lnTo>
                <a:lnTo>
                  <a:pt x="73698" y="62064"/>
                </a:lnTo>
                <a:lnTo>
                  <a:pt x="83731" y="62064"/>
                </a:lnTo>
                <a:lnTo>
                  <a:pt x="87071" y="56934"/>
                </a:lnTo>
                <a:lnTo>
                  <a:pt x="87071" y="46888"/>
                </a:lnTo>
                <a:lnTo>
                  <a:pt x="85293" y="43535"/>
                </a:lnTo>
                <a:lnTo>
                  <a:pt x="81953" y="40182"/>
                </a:lnTo>
                <a:lnTo>
                  <a:pt x="80391" y="36842"/>
                </a:lnTo>
                <a:lnTo>
                  <a:pt x="75260" y="33489"/>
                </a:lnTo>
                <a:lnTo>
                  <a:pt x="70345" y="28575"/>
                </a:lnTo>
                <a:lnTo>
                  <a:pt x="87071" y="28575"/>
                </a:lnTo>
                <a:close/>
              </a:path>
              <a:path w="127635" h="740410">
                <a:moveTo>
                  <a:pt x="127215" y="539432"/>
                </a:moveTo>
                <a:lnTo>
                  <a:pt x="123863" y="534403"/>
                </a:lnTo>
                <a:lnTo>
                  <a:pt x="113830" y="534403"/>
                </a:lnTo>
                <a:lnTo>
                  <a:pt x="108699" y="539432"/>
                </a:lnTo>
                <a:lnTo>
                  <a:pt x="108699" y="549478"/>
                </a:lnTo>
                <a:lnTo>
                  <a:pt x="113830" y="554494"/>
                </a:lnTo>
                <a:lnTo>
                  <a:pt x="118745" y="552818"/>
                </a:lnTo>
                <a:lnTo>
                  <a:pt x="123863" y="554494"/>
                </a:lnTo>
                <a:lnTo>
                  <a:pt x="124980" y="552818"/>
                </a:lnTo>
                <a:lnTo>
                  <a:pt x="127215" y="549478"/>
                </a:lnTo>
                <a:lnTo>
                  <a:pt x="127215" y="539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26244" y="1763120"/>
            <a:ext cx="1671088" cy="239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7460" y="4699206"/>
            <a:ext cx="147194" cy="140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1607" y="4700881"/>
            <a:ext cx="1913567" cy="144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89190" y="1746366"/>
            <a:ext cx="1542425" cy="2420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07705" y="4699206"/>
            <a:ext cx="157206" cy="1407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45187" y="4700881"/>
            <a:ext cx="1293104" cy="144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68359" y="1761326"/>
            <a:ext cx="1726171" cy="25091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1445" y="2768002"/>
            <a:ext cx="756285" cy="169545"/>
          </a:xfrm>
          <a:custGeom>
            <a:avLst/>
            <a:gdLst/>
            <a:ahLst/>
            <a:cxnLst/>
            <a:rect l="l" t="t" r="r" b="b"/>
            <a:pathLst>
              <a:path w="756284" h="169544">
                <a:moveTo>
                  <a:pt x="86969" y="82080"/>
                </a:moveTo>
                <a:lnTo>
                  <a:pt x="84861" y="66611"/>
                </a:lnTo>
                <a:lnTo>
                  <a:pt x="78854" y="53809"/>
                </a:lnTo>
                <a:lnTo>
                  <a:pt x="78613" y="53594"/>
                </a:lnTo>
                <a:lnTo>
                  <a:pt x="71526" y="47078"/>
                </a:lnTo>
                <a:lnTo>
                  <a:pt x="71526" y="87312"/>
                </a:lnTo>
                <a:lnTo>
                  <a:pt x="69977" y="102260"/>
                </a:lnTo>
                <a:lnTo>
                  <a:pt x="65341" y="113906"/>
                </a:lnTo>
                <a:lnTo>
                  <a:pt x="60210" y="120599"/>
                </a:lnTo>
                <a:lnTo>
                  <a:pt x="55295" y="123952"/>
                </a:lnTo>
                <a:lnTo>
                  <a:pt x="38582" y="123952"/>
                </a:lnTo>
                <a:lnTo>
                  <a:pt x="36347" y="122275"/>
                </a:lnTo>
                <a:lnTo>
                  <a:pt x="31889" y="118922"/>
                </a:lnTo>
                <a:lnTo>
                  <a:pt x="30099" y="112229"/>
                </a:lnTo>
                <a:lnTo>
                  <a:pt x="30099" y="58635"/>
                </a:lnTo>
                <a:lnTo>
                  <a:pt x="36804" y="55270"/>
                </a:lnTo>
                <a:lnTo>
                  <a:pt x="40144" y="53594"/>
                </a:lnTo>
                <a:lnTo>
                  <a:pt x="53517" y="53594"/>
                </a:lnTo>
                <a:lnTo>
                  <a:pt x="60210" y="55270"/>
                </a:lnTo>
                <a:lnTo>
                  <a:pt x="65341" y="61988"/>
                </a:lnTo>
                <a:lnTo>
                  <a:pt x="69977" y="72694"/>
                </a:lnTo>
                <a:lnTo>
                  <a:pt x="71526" y="87312"/>
                </a:lnTo>
                <a:lnTo>
                  <a:pt x="71526" y="47078"/>
                </a:lnTo>
                <a:lnTo>
                  <a:pt x="69380" y="45097"/>
                </a:lnTo>
                <a:lnTo>
                  <a:pt x="56857" y="41871"/>
                </a:lnTo>
                <a:lnTo>
                  <a:pt x="48729" y="43027"/>
                </a:lnTo>
                <a:lnTo>
                  <a:pt x="41643" y="46062"/>
                </a:lnTo>
                <a:lnTo>
                  <a:pt x="35471" y="50342"/>
                </a:lnTo>
                <a:lnTo>
                  <a:pt x="30099" y="55270"/>
                </a:lnTo>
                <a:lnTo>
                  <a:pt x="30099" y="43548"/>
                </a:lnTo>
                <a:lnTo>
                  <a:pt x="1790" y="51917"/>
                </a:lnTo>
                <a:lnTo>
                  <a:pt x="1790" y="53594"/>
                </a:lnTo>
                <a:lnTo>
                  <a:pt x="13385" y="53594"/>
                </a:lnTo>
                <a:lnTo>
                  <a:pt x="13385" y="162471"/>
                </a:lnTo>
                <a:lnTo>
                  <a:pt x="11823" y="165811"/>
                </a:lnTo>
                <a:lnTo>
                  <a:pt x="0" y="165811"/>
                </a:lnTo>
                <a:lnTo>
                  <a:pt x="0" y="169164"/>
                </a:lnTo>
                <a:lnTo>
                  <a:pt x="45262" y="169164"/>
                </a:lnTo>
                <a:lnTo>
                  <a:pt x="45262" y="165811"/>
                </a:lnTo>
                <a:lnTo>
                  <a:pt x="33451" y="164147"/>
                </a:lnTo>
                <a:lnTo>
                  <a:pt x="30099" y="165811"/>
                </a:lnTo>
                <a:lnTo>
                  <a:pt x="30099" y="122275"/>
                </a:lnTo>
                <a:lnTo>
                  <a:pt x="35229" y="127304"/>
                </a:lnTo>
                <a:lnTo>
                  <a:pt x="40144" y="130644"/>
                </a:lnTo>
                <a:lnTo>
                  <a:pt x="50177" y="130644"/>
                </a:lnTo>
                <a:lnTo>
                  <a:pt x="65138" y="126123"/>
                </a:lnTo>
                <a:lnTo>
                  <a:pt x="67322" y="123952"/>
                </a:lnTo>
                <a:lnTo>
                  <a:pt x="76758" y="114528"/>
                </a:lnTo>
                <a:lnTo>
                  <a:pt x="84289" y="98856"/>
                </a:lnTo>
                <a:lnTo>
                  <a:pt x="86969" y="82080"/>
                </a:lnTo>
                <a:close/>
              </a:path>
              <a:path w="756284" h="169544">
                <a:moveTo>
                  <a:pt x="157213" y="46901"/>
                </a:moveTo>
                <a:lnTo>
                  <a:pt x="152298" y="41871"/>
                </a:lnTo>
                <a:lnTo>
                  <a:pt x="142265" y="41871"/>
                </a:lnTo>
                <a:lnTo>
                  <a:pt x="138925" y="43548"/>
                </a:lnTo>
                <a:lnTo>
                  <a:pt x="133794" y="46901"/>
                </a:lnTo>
                <a:lnTo>
                  <a:pt x="127101" y="53594"/>
                </a:lnTo>
                <a:lnTo>
                  <a:pt x="123761" y="58635"/>
                </a:lnTo>
                <a:lnTo>
                  <a:pt x="123761" y="53594"/>
                </a:lnTo>
                <a:lnTo>
                  <a:pt x="123761" y="41871"/>
                </a:lnTo>
                <a:lnTo>
                  <a:pt x="122199" y="41871"/>
                </a:lnTo>
                <a:lnTo>
                  <a:pt x="115608" y="44386"/>
                </a:lnTo>
                <a:lnTo>
                  <a:pt x="101904" y="49403"/>
                </a:lnTo>
                <a:lnTo>
                  <a:pt x="95440" y="51917"/>
                </a:lnTo>
                <a:lnTo>
                  <a:pt x="95440" y="55270"/>
                </a:lnTo>
                <a:lnTo>
                  <a:pt x="98780" y="53594"/>
                </a:lnTo>
                <a:lnTo>
                  <a:pt x="105473" y="53594"/>
                </a:lnTo>
                <a:lnTo>
                  <a:pt x="107035" y="58635"/>
                </a:lnTo>
                <a:lnTo>
                  <a:pt x="107035" y="60312"/>
                </a:lnTo>
                <a:lnTo>
                  <a:pt x="108813" y="65341"/>
                </a:lnTo>
                <a:lnTo>
                  <a:pt x="108813" y="123952"/>
                </a:lnTo>
                <a:lnTo>
                  <a:pt x="105473" y="123952"/>
                </a:lnTo>
                <a:lnTo>
                  <a:pt x="93649" y="125628"/>
                </a:lnTo>
                <a:lnTo>
                  <a:pt x="93649" y="128968"/>
                </a:lnTo>
                <a:lnTo>
                  <a:pt x="138925" y="128968"/>
                </a:lnTo>
                <a:lnTo>
                  <a:pt x="138925" y="125628"/>
                </a:lnTo>
                <a:lnTo>
                  <a:pt x="128892" y="125628"/>
                </a:lnTo>
                <a:lnTo>
                  <a:pt x="123761" y="122275"/>
                </a:lnTo>
                <a:lnTo>
                  <a:pt x="123761" y="63665"/>
                </a:lnTo>
                <a:lnTo>
                  <a:pt x="127990" y="58635"/>
                </a:lnTo>
                <a:lnTo>
                  <a:pt x="132232" y="53594"/>
                </a:lnTo>
                <a:lnTo>
                  <a:pt x="138925" y="53594"/>
                </a:lnTo>
                <a:lnTo>
                  <a:pt x="143827" y="61988"/>
                </a:lnTo>
                <a:lnTo>
                  <a:pt x="148958" y="60312"/>
                </a:lnTo>
                <a:lnTo>
                  <a:pt x="153860" y="60312"/>
                </a:lnTo>
                <a:lnTo>
                  <a:pt x="157213" y="56959"/>
                </a:lnTo>
                <a:lnTo>
                  <a:pt x="157213" y="53594"/>
                </a:lnTo>
                <a:lnTo>
                  <a:pt x="157213" y="46901"/>
                </a:lnTo>
                <a:close/>
              </a:path>
              <a:path w="756284" h="169544">
                <a:moveTo>
                  <a:pt x="234137" y="98831"/>
                </a:moveTo>
                <a:lnTo>
                  <a:pt x="230797" y="97155"/>
                </a:lnTo>
                <a:lnTo>
                  <a:pt x="225894" y="105244"/>
                </a:lnTo>
                <a:lnTo>
                  <a:pt x="220395" y="111594"/>
                </a:lnTo>
                <a:lnTo>
                  <a:pt x="213017" y="115760"/>
                </a:lnTo>
                <a:lnTo>
                  <a:pt x="202476" y="117246"/>
                </a:lnTo>
                <a:lnTo>
                  <a:pt x="195783" y="117246"/>
                </a:lnTo>
                <a:lnTo>
                  <a:pt x="172364" y="77063"/>
                </a:lnTo>
                <a:lnTo>
                  <a:pt x="230797" y="77063"/>
                </a:lnTo>
                <a:lnTo>
                  <a:pt x="230009" y="70358"/>
                </a:lnTo>
                <a:lnTo>
                  <a:pt x="229171" y="63080"/>
                </a:lnTo>
                <a:lnTo>
                  <a:pt x="222491" y="51930"/>
                </a:lnTo>
                <a:lnTo>
                  <a:pt x="217728" y="48564"/>
                </a:lnTo>
                <a:lnTo>
                  <a:pt x="212509" y="44881"/>
                </a:lnTo>
                <a:lnTo>
                  <a:pt x="212509" y="70358"/>
                </a:lnTo>
                <a:lnTo>
                  <a:pt x="173926" y="70358"/>
                </a:lnTo>
                <a:lnTo>
                  <a:pt x="176187" y="62014"/>
                </a:lnTo>
                <a:lnTo>
                  <a:pt x="180289" y="55067"/>
                </a:lnTo>
                <a:lnTo>
                  <a:pt x="186220" y="50330"/>
                </a:lnTo>
                <a:lnTo>
                  <a:pt x="194005" y="48564"/>
                </a:lnTo>
                <a:lnTo>
                  <a:pt x="201625" y="50088"/>
                </a:lnTo>
                <a:lnTo>
                  <a:pt x="207022" y="54444"/>
                </a:lnTo>
                <a:lnTo>
                  <a:pt x="210527" y="61302"/>
                </a:lnTo>
                <a:lnTo>
                  <a:pt x="212509" y="70358"/>
                </a:lnTo>
                <a:lnTo>
                  <a:pt x="212509" y="44881"/>
                </a:lnTo>
                <a:lnTo>
                  <a:pt x="212039" y="44538"/>
                </a:lnTo>
                <a:lnTo>
                  <a:pt x="199123" y="41871"/>
                </a:lnTo>
                <a:lnTo>
                  <a:pt x="182981" y="45643"/>
                </a:lnTo>
                <a:lnTo>
                  <a:pt x="170281" y="55702"/>
                </a:lnTo>
                <a:lnTo>
                  <a:pt x="161975" y="70154"/>
                </a:lnTo>
                <a:lnTo>
                  <a:pt x="158991" y="87109"/>
                </a:lnTo>
                <a:lnTo>
                  <a:pt x="161442" y="103098"/>
                </a:lnTo>
                <a:lnTo>
                  <a:pt x="168605" y="117043"/>
                </a:lnTo>
                <a:lnTo>
                  <a:pt x="180162" y="126911"/>
                </a:lnTo>
                <a:lnTo>
                  <a:pt x="195783" y="130644"/>
                </a:lnTo>
                <a:lnTo>
                  <a:pt x="209550" y="127800"/>
                </a:lnTo>
                <a:lnTo>
                  <a:pt x="220649" y="120396"/>
                </a:lnTo>
                <a:lnTo>
                  <a:pt x="223177" y="117246"/>
                </a:lnTo>
                <a:lnTo>
                  <a:pt x="228892" y="110159"/>
                </a:lnTo>
                <a:lnTo>
                  <a:pt x="234137" y="98831"/>
                </a:lnTo>
                <a:close/>
              </a:path>
              <a:path w="756284" h="169544">
                <a:moveTo>
                  <a:pt x="331355" y="117246"/>
                </a:moveTo>
                <a:lnTo>
                  <a:pt x="317982" y="117246"/>
                </a:lnTo>
                <a:lnTo>
                  <a:pt x="317982" y="50241"/>
                </a:lnTo>
                <a:lnTo>
                  <a:pt x="317982" y="0"/>
                </a:lnTo>
                <a:lnTo>
                  <a:pt x="311353" y="2489"/>
                </a:lnTo>
                <a:lnTo>
                  <a:pt x="304292" y="4826"/>
                </a:lnTo>
                <a:lnTo>
                  <a:pt x="296938" y="6832"/>
                </a:lnTo>
                <a:lnTo>
                  <a:pt x="289433" y="8382"/>
                </a:lnTo>
                <a:lnTo>
                  <a:pt x="289433" y="11722"/>
                </a:lnTo>
                <a:lnTo>
                  <a:pt x="302818" y="11722"/>
                </a:lnTo>
                <a:lnTo>
                  <a:pt x="302818" y="50241"/>
                </a:lnTo>
                <a:lnTo>
                  <a:pt x="302818" y="60312"/>
                </a:lnTo>
                <a:lnTo>
                  <a:pt x="302818" y="113906"/>
                </a:lnTo>
                <a:lnTo>
                  <a:pt x="294347" y="120599"/>
                </a:lnTo>
                <a:lnTo>
                  <a:pt x="286092" y="120599"/>
                </a:lnTo>
                <a:lnTo>
                  <a:pt x="274104" y="117170"/>
                </a:lnTo>
                <a:lnTo>
                  <a:pt x="265772" y="108254"/>
                </a:lnTo>
                <a:lnTo>
                  <a:pt x="260908" y="95872"/>
                </a:lnTo>
                <a:lnTo>
                  <a:pt x="259334" y="82080"/>
                </a:lnTo>
                <a:lnTo>
                  <a:pt x="260883" y="69519"/>
                </a:lnTo>
                <a:lnTo>
                  <a:pt x="265557" y="58204"/>
                </a:lnTo>
                <a:lnTo>
                  <a:pt x="273354" y="50038"/>
                </a:lnTo>
                <a:lnTo>
                  <a:pt x="284314" y="46901"/>
                </a:lnTo>
                <a:lnTo>
                  <a:pt x="287655" y="46901"/>
                </a:lnTo>
                <a:lnTo>
                  <a:pt x="292785" y="48564"/>
                </a:lnTo>
                <a:lnTo>
                  <a:pt x="296125" y="51917"/>
                </a:lnTo>
                <a:lnTo>
                  <a:pt x="301028" y="55270"/>
                </a:lnTo>
                <a:lnTo>
                  <a:pt x="302818" y="60312"/>
                </a:lnTo>
                <a:lnTo>
                  <a:pt x="302818" y="50241"/>
                </a:lnTo>
                <a:lnTo>
                  <a:pt x="299402" y="46901"/>
                </a:lnTo>
                <a:lnTo>
                  <a:pt x="297688" y="45224"/>
                </a:lnTo>
                <a:lnTo>
                  <a:pt x="290995" y="41871"/>
                </a:lnTo>
                <a:lnTo>
                  <a:pt x="282752" y="41871"/>
                </a:lnTo>
                <a:lnTo>
                  <a:pt x="267500" y="45935"/>
                </a:lnTo>
                <a:lnTo>
                  <a:pt x="255270" y="56743"/>
                </a:lnTo>
                <a:lnTo>
                  <a:pt x="247129" y="72263"/>
                </a:lnTo>
                <a:lnTo>
                  <a:pt x="244170" y="90462"/>
                </a:lnTo>
                <a:lnTo>
                  <a:pt x="246570" y="105219"/>
                </a:lnTo>
                <a:lnTo>
                  <a:pt x="253365" y="118084"/>
                </a:lnTo>
                <a:lnTo>
                  <a:pt x="263931" y="127190"/>
                </a:lnTo>
                <a:lnTo>
                  <a:pt x="277622" y="130644"/>
                </a:lnTo>
                <a:lnTo>
                  <a:pt x="285597" y="129032"/>
                </a:lnTo>
                <a:lnTo>
                  <a:pt x="292138" y="126466"/>
                </a:lnTo>
                <a:lnTo>
                  <a:pt x="297726" y="122643"/>
                </a:lnTo>
                <a:lnTo>
                  <a:pt x="299656" y="120599"/>
                </a:lnTo>
                <a:lnTo>
                  <a:pt x="302818" y="117246"/>
                </a:lnTo>
                <a:lnTo>
                  <a:pt x="302818" y="130644"/>
                </a:lnTo>
                <a:lnTo>
                  <a:pt x="309626" y="127660"/>
                </a:lnTo>
                <a:lnTo>
                  <a:pt x="318338" y="124371"/>
                </a:lnTo>
                <a:lnTo>
                  <a:pt x="326428" y="121704"/>
                </a:lnTo>
                <a:lnTo>
                  <a:pt x="331355" y="120599"/>
                </a:lnTo>
                <a:lnTo>
                  <a:pt x="331355" y="117246"/>
                </a:lnTo>
                <a:close/>
              </a:path>
              <a:path w="756284" h="169544">
                <a:moveTo>
                  <a:pt x="368147" y="5029"/>
                </a:moveTo>
                <a:lnTo>
                  <a:pt x="363029" y="0"/>
                </a:lnTo>
                <a:lnTo>
                  <a:pt x="352983" y="0"/>
                </a:lnTo>
                <a:lnTo>
                  <a:pt x="348081" y="5029"/>
                </a:lnTo>
                <a:lnTo>
                  <a:pt x="348081" y="15074"/>
                </a:lnTo>
                <a:lnTo>
                  <a:pt x="352983" y="20104"/>
                </a:lnTo>
                <a:lnTo>
                  <a:pt x="363029" y="20104"/>
                </a:lnTo>
                <a:lnTo>
                  <a:pt x="368147" y="15074"/>
                </a:lnTo>
                <a:lnTo>
                  <a:pt x="366369" y="10058"/>
                </a:lnTo>
                <a:lnTo>
                  <a:pt x="368147" y="5029"/>
                </a:lnTo>
                <a:close/>
              </a:path>
              <a:path w="756284" h="169544">
                <a:moveTo>
                  <a:pt x="381533" y="125628"/>
                </a:moveTo>
                <a:lnTo>
                  <a:pt x="368147" y="123952"/>
                </a:lnTo>
                <a:lnTo>
                  <a:pt x="366369" y="123952"/>
                </a:lnTo>
                <a:lnTo>
                  <a:pt x="366369" y="53594"/>
                </a:lnTo>
                <a:lnTo>
                  <a:pt x="366369" y="41871"/>
                </a:lnTo>
                <a:lnTo>
                  <a:pt x="360756" y="44386"/>
                </a:lnTo>
                <a:lnTo>
                  <a:pt x="354050" y="46901"/>
                </a:lnTo>
                <a:lnTo>
                  <a:pt x="346430" y="49403"/>
                </a:lnTo>
                <a:lnTo>
                  <a:pt x="338048" y="51917"/>
                </a:lnTo>
                <a:lnTo>
                  <a:pt x="338048" y="55270"/>
                </a:lnTo>
                <a:lnTo>
                  <a:pt x="341388" y="53594"/>
                </a:lnTo>
                <a:lnTo>
                  <a:pt x="351434" y="53594"/>
                </a:lnTo>
                <a:lnTo>
                  <a:pt x="351434" y="123952"/>
                </a:lnTo>
                <a:lnTo>
                  <a:pt x="349643" y="123952"/>
                </a:lnTo>
                <a:lnTo>
                  <a:pt x="336270" y="125628"/>
                </a:lnTo>
                <a:lnTo>
                  <a:pt x="336270" y="128968"/>
                </a:lnTo>
                <a:lnTo>
                  <a:pt x="381533" y="128968"/>
                </a:lnTo>
                <a:lnTo>
                  <a:pt x="381533" y="125628"/>
                </a:lnTo>
                <a:close/>
              </a:path>
              <a:path w="756284" h="169544">
                <a:moveTo>
                  <a:pt x="461810" y="100507"/>
                </a:moveTo>
                <a:lnTo>
                  <a:pt x="460019" y="98831"/>
                </a:lnTo>
                <a:lnTo>
                  <a:pt x="454901" y="105689"/>
                </a:lnTo>
                <a:lnTo>
                  <a:pt x="449148" y="110972"/>
                </a:lnTo>
                <a:lnTo>
                  <a:pt x="442150" y="114376"/>
                </a:lnTo>
                <a:lnTo>
                  <a:pt x="433260" y="115582"/>
                </a:lnTo>
                <a:lnTo>
                  <a:pt x="420852" y="113144"/>
                </a:lnTo>
                <a:lnTo>
                  <a:pt x="411353" y="104902"/>
                </a:lnTo>
                <a:lnTo>
                  <a:pt x="405295" y="93205"/>
                </a:lnTo>
                <a:lnTo>
                  <a:pt x="403161" y="80416"/>
                </a:lnTo>
                <a:lnTo>
                  <a:pt x="404964" y="68110"/>
                </a:lnTo>
                <a:lnTo>
                  <a:pt x="410070" y="57378"/>
                </a:lnTo>
                <a:lnTo>
                  <a:pt x="418020" y="49771"/>
                </a:lnTo>
                <a:lnTo>
                  <a:pt x="428358" y="46901"/>
                </a:lnTo>
                <a:lnTo>
                  <a:pt x="431698" y="46901"/>
                </a:lnTo>
                <a:lnTo>
                  <a:pt x="435051" y="48564"/>
                </a:lnTo>
                <a:lnTo>
                  <a:pt x="436613" y="48564"/>
                </a:lnTo>
                <a:lnTo>
                  <a:pt x="441744" y="51917"/>
                </a:lnTo>
                <a:lnTo>
                  <a:pt x="439953" y="63665"/>
                </a:lnTo>
                <a:lnTo>
                  <a:pt x="445084" y="67017"/>
                </a:lnTo>
                <a:lnTo>
                  <a:pt x="449986" y="72034"/>
                </a:lnTo>
                <a:lnTo>
                  <a:pt x="460019" y="67017"/>
                </a:lnTo>
                <a:lnTo>
                  <a:pt x="460019" y="60312"/>
                </a:lnTo>
                <a:lnTo>
                  <a:pt x="456565" y="53187"/>
                </a:lnTo>
                <a:lnTo>
                  <a:pt x="449630" y="47320"/>
                </a:lnTo>
                <a:lnTo>
                  <a:pt x="440804" y="43332"/>
                </a:lnTo>
                <a:lnTo>
                  <a:pt x="431698" y="41871"/>
                </a:lnTo>
                <a:lnTo>
                  <a:pt x="414299" y="45669"/>
                </a:lnTo>
                <a:lnTo>
                  <a:pt x="400710" y="55905"/>
                </a:lnTo>
                <a:lnTo>
                  <a:pt x="392125" y="70853"/>
                </a:lnTo>
                <a:lnTo>
                  <a:pt x="389788" y="88785"/>
                </a:lnTo>
                <a:lnTo>
                  <a:pt x="390410" y="97256"/>
                </a:lnTo>
                <a:lnTo>
                  <a:pt x="418439" y="129755"/>
                </a:lnTo>
                <a:lnTo>
                  <a:pt x="425018" y="130644"/>
                </a:lnTo>
                <a:lnTo>
                  <a:pt x="437540" y="128054"/>
                </a:lnTo>
                <a:lnTo>
                  <a:pt x="447763" y="121234"/>
                </a:lnTo>
                <a:lnTo>
                  <a:pt x="455803" y="111569"/>
                </a:lnTo>
                <a:lnTo>
                  <a:pt x="461810" y="100507"/>
                </a:lnTo>
                <a:close/>
              </a:path>
              <a:path w="756284" h="169544">
                <a:moveTo>
                  <a:pt x="520230" y="115582"/>
                </a:moveTo>
                <a:lnTo>
                  <a:pt x="516890" y="113906"/>
                </a:lnTo>
                <a:lnTo>
                  <a:pt x="513537" y="117246"/>
                </a:lnTo>
                <a:lnTo>
                  <a:pt x="511975" y="120599"/>
                </a:lnTo>
                <a:lnTo>
                  <a:pt x="498602" y="120599"/>
                </a:lnTo>
                <a:lnTo>
                  <a:pt x="496811" y="112229"/>
                </a:lnTo>
                <a:lnTo>
                  <a:pt x="496811" y="50241"/>
                </a:lnTo>
                <a:lnTo>
                  <a:pt x="515327" y="50241"/>
                </a:lnTo>
                <a:lnTo>
                  <a:pt x="515327" y="43548"/>
                </a:lnTo>
                <a:lnTo>
                  <a:pt x="496811" y="43548"/>
                </a:lnTo>
                <a:lnTo>
                  <a:pt x="496811" y="20104"/>
                </a:lnTo>
                <a:lnTo>
                  <a:pt x="495261" y="20104"/>
                </a:lnTo>
                <a:lnTo>
                  <a:pt x="487553" y="29933"/>
                </a:lnTo>
                <a:lnTo>
                  <a:pt x="482663" y="36004"/>
                </a:lnTo>
                <a:lnTo>
                  <a:pt x="477761" y="40830"/>
                </a:lnTo>
                <a:lnTo>
                  <a:pt x="470052" y="46901"/>
                </a:lnTo>
                <a:lnTo>
                  <a:pt x="470052" y="50241"/>
                </a:lnTo>
                <a:lnTo>
                  <a:pt x="481876" y="50241"/>
                </a:lnTo>
                <a:lnTo>
                  <a:pt x="481876" y="105524"/>
                </a:lnTo>
                <a:lnTo>
                  <a:pt x="482612" y="115811"/>
                </a:lnTo>
                <a:lnTo>
                  <a:pt x="485216" y="123736"/>
                </a:lnTo>
                <a:lnTo>
                  <a:pt x="490347" y="128841"/>
                </a:lnTo>
                <a:lnTo>
                  <a:pt x="498602" y="130644"/>
                </a:lnTo>
                <a:lnTo>
                  <a:pt x="505523" y="129476"/>
                </a:lnTo>
                <a:lnTo>
                  <a:pt x="511340" y="126250"/>
                </a:lnTo>
                <a:lnTo>
                  <a:pt x="516191" y="121462"/>
                </a:lnTo>
                <a:lnTo>
                  <a:pt x="516788" y="120599"/>
                </a:lnTo>
                <a:lnTo>
                  <a:pt x="520230" y="115582"/>
                </a:lnTo>
                <a:close/>
              </a:path>
              <a:path w="756284" h="169544">
                <a:moveTo>
                  <a:pt x="553681" y="5029"/>
                </a:moveTo>
                <a:lnTo>
                  <a:pt x="550329" y="0"/>
                </a:lnTo>
                <a:lnTo>
                  <a:pt x="540296" y="0"/>
                </a:lnTo>
                <a:lnTo>
                  <a:pt x="535393" y="5029"/>
                </a:lnTo>
                <a:lnTo>
                  <a:pt x="535393" y="15074"/>
                </a:lnTo>
                <a:lnTo>
                  <a:pt x="540296" y="20104"/>
                </a:lnTo>
                <a:lnTo>
                  <a:pt x="550329" y="20104"/>
                </a:lnTo>
                <a:lnTo>
                  <a:pt x="553681" y="15074"/>
                </a:lnTo>
                <a:lnTo>
                  <a:pt x="553681" y="5029"/>
                </a:lnTo>
                <a:close/>
              </a:path>
              <a:path w="756284" h="169544">
                <a:moveTo>
                  <a:pt x="568845" y="125628"/>
                </a:moveTo>
                <a:lnTo>
                  <a:pt x="555459" y="123952"/>
                </a:lnTo>
                <a:lnTo>
                  <a:pt x="553681" y="123952"/>
                </a:lnTo>
                <a:lnTo>
                  <a:pt x="553681" y="53594"/>
                </a:lnTo>
                <a:lnTo>
                  <a:pt x="553681" y="41871"/>
                </a:lnTo>
                <a:lnTo>
                  <a:pt x="548030" y="44386"/>
                </a:lnTo>
                <a:lnTo>
                  <a:pt x="541134" y="46901"/>
                </a:lnTo>
                <a:lnTo>
                  <a:pt x="532980" y="49403"/>
                </a:lnTo>
                <a:lnTo>
                  <a:pt x="523570" y="51917"/>
                </a:lnTo>
                <a:lnTo>
                  <a:pt x="523570" y="55270"/>
                </a:lnTo>
                <a:lnTo>
                  <a:pt x="528701" y="53594"/>
                </a:lnTo>
                <a:lnTo>
                  <a:pt x="538734" y="53594"/>
                </a:lnTo>
                <a:lnTo>
                  <a:pt x="538734" y="123952"/>
                </a:lnTo>
                <a:lnTo>
                  <a:pt x="536956" y="123952"/>
                </a:lnTo>
                <a:lnTo>
                  <a:pt x="523570" y="125628"/>
                </a:lnTo>
                <a:lnTo>
                  <a:pt x="523570" y="128968"/>
                </a:lnTo>
                <a:lnTo>
                  <a:pt x="568845" y="128968"/>
                </a:lnTo>
                <a:lnTo>
                  <a:pt x="568845" y="125628"/>
                </a:lnTo>
                <a:close/>
              </a:path>
              <a:path w="756284" h="169544">
                <a:moveTo>
                  <a:pt x="660717" y="85432"/>
                </a:moveTo>
                <a:lnTo>
                  <a:pt x="657466" y="68033"/>
                </a:lnTo>
                <a:lnTo>
                  <a:pt x="648423" y="54229"/>
                </a:lnTo>
                <a:lnTo>
                  <a:pt x="642429" y="50279"/>
                </a:lnTo>
                <a:lnTo>
                  <a:pt x="642429" y="92138"/>
                </a:lnTo>
                <a:lnTo>
                  <a:pt x="641388" y="104432"/>
                </a:lnTo>
                <a:lnTo>
                  <a:pt x="637997" y="115163"/>
                </a:lnTo>
                <a:lnTo>
                  <a:pt x="631799" y="122745"/>
                </a:lnTo>
                <a:lnTo>
                  <a:pt x="622363" y="125628"/>
                </a:lnTo>
                <a:lnTo>
                  <a:pt x="610095" y="122123"/>
                </a:lnTo>
                <a:lnTo>
                  <a:pt x="601141" y="111391"/>
                </a:lnTo>
                <a:lnTo>
                  <a:pt x="595668" y="96901"/>
                </a:lnTo>
                <a:lnTo>
                  <a:pt x="593813" y="82080"/>
                </a:lnTo>
                <a:lnTo>
                  <a:pt x="594423" y="71958"/>
                </a:lnTo>
                <a:lnTo>
                  <a:pt x="596125" y="63868"/>
                </a:lnTo>
                <a:lnTo>
                  <a:pt x="598805" y="57353"/>
                </a:lnTo>
                <a:lnTo>
                  <a:pt x="602284" y="51917"/>
                </a:lnTo>
                <a:lnTo>
                  <a:pt x="607199" y="48564"/>
                </a:lnTo>
                <a:lnTo>
                  <a:pt x="623925" y="48564"/>
                </a:lnTo>
                <a:lnTo>
                  <a:pt x="642073" y="83654"/>
                </a:lnTo>
                <a:lnTo>
                  <a:pt x="642429" y="92138"/>
                </a:lnTo>
                <a:lnTo>
                  <a:pt x="642429" y="50279"/>
                </a:lnTo>
                <a:lnTo>
                  <a:pt x="639838" y="48564"/>
                </a:lnTo>
                <a:lnTo>
                  <a:pt x="634657" y="45148"/>
                </a:lnTo>
                <a:lnTo>
                  <a:pt x="617232" y="41871"/>
                </a:lnTo>
                <a:lnTo>
                  <a:pt x="601078" y="45377"/>
                </a:lnTo>
                <a:lnTo>
                  <a:pt x="588378" y="54864"/>
                </a:lnTo>
                <a:lnTo>
                  <a:pt x="580072" y="68732"/>
                </a:lnTo>
                <a:lnTo>
                  <a:pt x="577088" y="85432"/>
                </a:lnTo>
                <a:lnTo>
                  <a:pt x="580351" y="103098"/>
                </a:lnTo>
                <a:lnTo>
                  <a:pt x="589267" y="117462"/>
                </a:lnTo>
                <a:lnTo>
                  <a:pt x="602589" y="127114"/>
                </a:lnTo>
                <a:lnTo>
                  <a:pt x="619010" y="130644"/>
                </a:lnTo>
                <a:lnTo>
                  <a:pt x="635406" y="126885"/>
                </a:lnTo>
                <a:lnTo>
                  <a:pt x="637057" y="125628"/>
                </a:lnTo>
                <a:lnTo>
                  <a:pt x="648639" y="116827"/>
                </a:lnTo>
                <a:lnTo>
                  <a:pt x="657491" y="102387"/>
                </a:lnTo>
                <a:lnTo>
                  <a:pt x="660717" y="85432"/>
                </a:lnTo>
                <a:close/>
              </a:path>
              <a:path w="756284" h="169544">
                <a:moveTo>
                  <a:pt x="756145" y="125628"/>
                </a:moveTo>
                <a:lnTo>
                  <a:pt x="747674" y="125628"/>
                </a:lnTo>
                <a:lnTo>
                  <a:pt x="744334" y="122275"/>
                </a:lnTo>
                <a:lnTo>
                  <a:pt x="744334" y="70358"/>
                </a:lnTo>
                <a:lnTo>
                  <a:pt x="743331" y="59067"/>
                </a:lnTo>
                <a:lnTo>
                  <a:pt x="739990" y="50457"/>
                </a:lnTo>
                <a:lnTo>
                  <a:pt x="733793" y="44665"/>
                </a:lnTo>
                <a:lnTo>
                  <a:pt x="724268" y="41871"/>
                </a:lnTo>
                <a:lnTo>
                  <a:pt x="719353" y="41871"/>
                </a:lnTo>
                <a:lnTo>
                  <a:pt x="714235" y="43548"/>
                </a:lnTo>
                <a:lnTo>
                  <a:pt x="709320" y="46901"/>
                </a:lnTo>
                <a:lnTo>
                  <a:pt x="705980" y="48564"/>
                </a:lnTo>
                <a:lnTo>
                  <a:pt x="700849" y="51917"/>
                </a:lnTo>
                <a:lnTo>
                  <a:pt x="695947" y="56959"/>
                </a:lnTo>
                <a:lnTo>
                  <a:pt x="695947" y="41871"/>
                </a:lnTo>
                <a:lnTo>
                  <a:pt x="694156" y="41871"/>
                </a:lnTo>
                <a:lnTo>
                  <a:pt x="687654" y="43891"/>
                </a:lnTo>
                <a:lnTo>
                  <a:pt x="672807" y="49174"/>
                </a:lnTo>
                <a:lnTo>
                  <a:pt x="669188" y="50241"/>
                </a:lnTo>
                <a:lnTo>
                  <a:pt x="669188" y="53594"/>
                </a:lnTo>
                <a:lnTo>
                  <a:pt x="677430" y="51917"/>
                </a:lnTo>
                <a:lnTo>
                  <a:pt x="680783" y="55270"/>
                </a:lnTo>
                <a:lnTo>
                  <a:pt x="680783" y="122275"/>
                </a:lnTo>
                <a:lnTo>
                  <a:pt x="679221" y="123952"/>
                </a:lnTo>
                <a:lnTo>
                  <a:pt x="669188" y="125628"/>
                </a:lnTo>
                <a:lnTo>
                  <a:pt x="669188" y="128968"/>
                </a:lnTo>
                <a:lnTo>
                  <a:pt x="709320" y="128968"/>
                </a:lnTo>
                <a:lnTo>
                  <a:pt x="709320" y="125628"/>
                </a:lnTo>
                <a:lnTo>
                  <a:pt x="700849" y="125628"/>
                </a:lnTo>
                <a:lnTo>
                  <a:pt x="697509" y="123952"/>
                </a:lnTo>
                <a:lnTo>
                  <a:pt x="697509" y="113906"/>
                </a:lnTo>
                <a:lnTo>
                  <a:pt x="697509" y="63665"/>
                </a:lnTo>
                <a:lnTo>
                  <a:pt x="702640" y="56959"/>
                </a:lnTo>
                <a:lnTo>
                  <a:pt x="707542" y="53594"/>
                </a:lnTo>
                <a:lnTo>
                  <a:pt x="716013" y="51917"/>
                </a:lnTo>
                <a:lnTo>
                  <a:pt x="726046" y="51917"/>
                </a:lnTo>
                <a:lnTo>
                  <a:pt x="729399" y="60312"/>
                </a:lnTo>
                <a:lnTo>
                  <a:pt x="729399" y="122275"/>
                </a:lnTo>
                <a:lnTo>
                  <a:pt x="727608" y="123952"/>
                </a:lnTo>
                <a:lnTo>
                  <a:pt x="717575" y="125628"/>
                </a:lnTo>
                <a:lnTo>
                  <a:pt x="717575" y="128968"/>
                </a:lnTo>
                <a:lnTo>
                  <a:pt x="756145" y="128968"/>
                </a:lnTo>
                <a:lnTo>
                  <a:pt x="756145" y="12562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52499" y="4699206"/>
            <a:ext cx="142043" cy="1407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74818" y="4700881"/>
            <a:ext cx="311290" cy="1440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32936" y="4709277"/>
            <a:ext cx="227447" cy="1004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3911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词嵌入</a:t>
            </a:r>
            <a:r>
              <a:rPr u="none" spc="-15" dirty="0"/>
              <a:t>（</a:t>
            </a:r>
            <a:r>
              <a:rPr u="none" spc="-15" dirty="0">
                <a:latin typeface="Arial"/>
                <a:cs typeface="Arial"/>
              </a:rPr>
              <a:t>Word</a:t>
            </a:r>
            <a:r>
              <a:rPr u="none" spc="-75" dirty="0">
                <a:latin typeface="Arial"/>
                <a:cs typeface="Arial"/>
              </a:rPr>
              <a:t> </a:t>
            </a:r>
            <a:r>
              <a:rPr u="none" spc="-5" dirty="0">
                <a:latin typeface="Arial"/>
                <a:cs typeface="Arial"/>
              </a:rPr>
              <a:t>Embeddings</a:t>
            </a:r>
            <a:r>
              <a:rPr u="none" spc="-5" dirty="0"/>
              <a:t>）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09900" y="1829182"/>
            <a:ext cx="6641465" cy="3729354"/>
            <a:chOff x="3009900" y="1829182"/>
            <a:chExt cx="6641465" cy="3729354"/>
          </a:xfrm>
        </p:grpSpPr>
        <p:sp>
          <p:nvSpPr>
            <p:cNvPr id="4" name="object 4"/>
            <p:cNvSpPr/>
            <p:nvPr/>
          </p:nvSpPr>
          <p:spPr>
            <a:xfrm>
              <a:off x="5334773" y="1829182"/>
              <a:ext cx="4316225" cy="37288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9900" y="2281173"/>
              <a:ext cx="5448300" cy="2376170"/>
            </a:xfrm>
            <a:custGeom>
              <a:avLst/>
              <a:gdLst/>
              <a:ahLst/>
              <a:cxnLst/>
              <a:rect l="l" t="t" r="r" b="b"/>
              <a:pathLst>
                <a:path w="5448300" h="2376170">
                  <a:moveTo>
                    <a:pt x="1587169" y="192697"/>
                  </a:moveTo>
                  <a:lnTo>
                    <a:pt x="1587093" y="192151"/>
                  </a:lnTo>
                  <a:lnTo>
                    <a:pt x="1586738" y="189611"/>
                  </a:lnTo>
                  <a:lnTo>
                    <a:pt x="1586484" y="189103"/>
                  </a:lnTo>
                  <a:lnTo>
                    <a:pt x="1585582" y="186563"/>
                  </a:lnTo>
                  <a:lnTo>
                    <a:pt x="1584960" y="184785"/>
                  </a:lnTo>
                  <a:lnTo>
                    <a:pt x="1584706" y="184404"/>
                  </a:lnTo>
                  <a:lnTo>
                    <a:pt x="1584579" y="184023"/>
                  </a:lnTo>
                  <a:lnTo>
                    <a:pt x="1584325" y="183642"/>
                  </a:lnTo>
                  <a:lnTo>
                    <a:pt x="1581658" y="179070"/>
                  </a:lnTo>
                  <a:lnTo>
                    <a:pt x="1581404" y="178816"/>
                  </a:lnTo>
                  <a:lnTo>
                    <a:pt x="1581277" y="178562"/>
                  </a:lnTo>
                  <a:lnTo>
                    <a:pt x="1581023" y="178308"/>
                  </a:lnTo>
                  <a:lnTo>
                    <a:pt x="1576832" y="173482"/>
                  </a:lnTo>
                  <a:lnTo>
                    <a:pt x="1541145" y="150241"/>
                  </a:lnTo>
                  <a:lnTo>
                    <a:pt x="1496187" y="132842"/>
                  </a:lnTo>
                  <a:lnTo>
                    <a:pt x="1453388" y="120142"/>
                  </a:lnTo>
                  <a:lnTo>
                    <a:pt x="1385062" y="103632"/>
                  </a:lnTo>
                  <a:lnTo>
                    <a:pt x="1325626" y="91821"/>
                  </a:lnTo>
                  <a:lnTo>
                    <a:pt x="1282573" y="84201"/>
                  </a:lnTo>
                  <a:lnTo>
                    <a:pt x="1236853" y="76708"/>
                  </a:lnTo>
                  <a:lnTo>
                    <a:pt x="1163447" y="66040"/>
                  </a:lnTo>
                  <a:lnTo>
                    <a:pt x="1057529" y="52705"/>
                  </a:lnTo>
                  <a:lnTo>
                    <a:pt x="1001395" y="46482"/>
                  </a:lnTo>
                  <a:lnTo>
                    <a:pt x="883539" y="34925"/>
                  </a:lnTo>
                  <a:lnTo>
                    <a:pt x="759079" y="24892"/>
                  </a:lnTo>
                  <a:lnTo>
                    <a:pt x="629158" y="16256"/>
                  </a:lnTo>
                  <a:lnTo>
                    <a:pt x="494792" y="9398"/>
                  </a:lnTo>
                  <a:lnTo>
                    <a:pt x="356997" y="4318"/>
                  </a:lnTo>
                  <a:lnTo>
                    <a:pt x="217170" y="1016"/>
                  </a:lnTo>
                  <a:lnTo>
                    <a:pt x="76200" y="0"/>
                  </a:lnTo>
                  <a:lnTo>
                    <a:pt x="76200" y="12700"/>
                  </a:lnTo>
                  <a:lnTo>
                    <a:pt x="217043" y="13716"/>
                  </a:lnTo>
                  <a:lnTo>
                    <a:pt x="356743" y="17018"/>
                  </a:lnTo>
                  <a:lnTo>
                    <a:pt x="494284" y="21971"/>
                  </a:lnTo>
                  <a:lnTo>
                    <a:pt x="693928" y="33020"/>
                  </a:lnTo>
                  <a:lnTo>
                    <a:pt x="821182" y="42418"/>
                  </a:lnTo>
                  <a:lnTo>
                    <a:pt x="942213" y="53213"/>
                  </a:lnTo>
                  <a:lnTo>
                    <a:pt x="1056259" y="65278"/>
                  </a:lnTo>
                  <a:lnTo>
                    <a:pt x="1161796" y="78613"/>
                  </a:lnTo>
                  <a:lnTo>
                    <a:pt x="1258062" y="92964"/>
                  </a:lnTo>
                  <a:lnTo>
                    <a:pt x="1302258" y="100457"/>
                  </a:lnTo>
                  <a:lnTo>
                    <a:pt x="1343787" y="108204"/>
                  </a:lnTo>
                  <a:lnTo>
                    <a:pt x="1382395" y="116078"/>
                  </a:lnTo>
                  <a:lnTo>
                    <a:pt x="1434465" y="128270"/>
                  </a:lnTo>
                  <a:lnTo>
                    <a:pt x="1479296" y="140716"/>
                  </a:lnTo>
                  <a:lnTo>
                    <a:pt x="1516126" y="153416"/>
                  </a:lnTo>
                  <a:lnTo>
                    <a:pt x="1552067" y="170434"/>
                  </a:lnTo>
                  <a:lnTo>
                    <a:pt x="1573441" y="190246"/>
                  </a:lnTo>
                  <a:lnTo>
                    <a:pt x="1573530" y="190500"/>
                  </a:lnTo>
                  <a:lnTo>
                    <a:pt x="1574342" y="192697"/>
                  </a:lnTo>
                  <a:lnTo>
                    <a:pt x="1587169" y="192697"/>
                  </a:lnTo>
                  <a:close/>
                </a:path>
                <a:path w="5448300" h="2376170">
                  <a:moveTo>
                    <a:pt x="3073311" y="390906"/>
                  </a:moveTo>
                  <a:lnTo>
                    <a:pt x="3034919" y="390906"/>
                  </a:lnTo>
                  <a:lnTo>
                    <a:pt x="3030613" y="390906"/>
                  </a:lnTo>
                  <a:lnTo>
                    <a:pt x="3009265" y="422402"/>
                  </a:lnTo>
                  <a:lnTo>
                    <a:pt x="3073311" y="390906"/>
                  </a:lnTo>
                  <a:close/>
                </a:path>
                <a:path w="5448300" h="2376170">
                  <a:moveTo>
                    <a:pt x="3085719" y="694182"/>
                  </a:moveTo>
                  <a:lnTo>
                    <a:pt x="3009646" y="655828"/>
                  </a:lnTo>
                  <a:lnTo>
                    <a:pt x="3030702" y="687692"/>
                  </a:lnTo>
                  <a:lnTo>
                    <a:pt x="2736215" y="684022"/>
                  </a:lnTo>
                  <a:lnTo>
                    <a:pt x="2468118" y="675640"/>
                  </a:lnTo>
                  <a:lnTo>
                    <a:pt x="2279523" y="666750"/>
                  </a:lnTo>
                  <a:lnTo>
                    <a:pt x="2105914" y="655955"/>
                  </a:lnTo>
                  <a:lnTo>
                    <a:pt x="2000123" y="647954"/>
                  </a:lnTo>
                  <a:lnTo>
                    <a:pt x="1903857" y="639191"/>
                  </a:lnTo>
                  <a:lnTo>
                    <a:pt x="1859661" y="634619"/>
                  </a:lnTo>
                  <a:lnTo>
                    <a:pt x="1798320" y="627507"/>
                  </a:lnTo>
                  <a:lnTo>
                    <a:pt x="1727327" y="617728"/>
                  </a:lnTo>
                  <a:lnTo>
                    <a:pt x="1682496" y="609981"/>
                  </a:lnTo>
                  <a:lnTo>
                    <a:pt x="1634998" y="599694"/>
                  </a:lnTo>
                  <a:lnTo>
                    <a:pt x="1597787" y="586994"/>
                  </a:lnTo>
                  <a:lnTo>
                    <a:pt x="1590560" y="582549"/>
                  </a:lnTo>
                  <a:lnTo>
                    <a:pt x="1589913" y="581914"/>
                  </a:lnTo>
                  <a:lnTo>
                    <a:pt x="1589151" y="581152"/>
                  </a:lnTo>
                  <a:lnTo>
                    <a:pt x="1588262" y="580275"/>
                  </a:lnTo>
                  <a:lnTo>
                    <a:pt x="1588033" y="579882"/>
                  </a:lnTo>
                  <a:lnTo>
                    <a:pt x="1587652" y="579208"/>
                  </a:lnTo>
                  <a:lnTo>
                    <a:pt x="1587512" y="578485"/>
                  </a:lnTo>
                  <a:lnTo>
                    <a:pt x="1587309" y="577469"/>
                  </a:lnTo>
                  <a:lnTo>
                    <a:pt x="1587169" y="576834"/>
                  </a:lnTo>
                  <a:lnTo>
                    <a:pt x="1586611" y="574294"/>
                  </a:lnTo>
                  <a:lnTo>
                    <a:pt x="1586357" y="573532"/>
                  </a:lnTo>
                  <a:lnTo>
                    <a:pt x="1584325" y="570230"/>
                  </a:lnTo>
                  <a:lnTo>
                    <a:pt x="1584071" y="569849"/>
                  </a:lnTo>
                  <a:lnTo>
                    <a:pt x="1583817" y="569341"/>
                  </a:lnTo>
                  <a:lnTo>
                    <a:pt x="1583309" y="568960"/>
                  </a:lnTo>
                  <a:lnTo>
                    <a:pt x="1580007" y="565785"/>
                  </a:lnTo>
                  <a:lnTo>
                    <a:pt x="1575562" y="562610"/>
                  </a:lnTo>
                  <a:lnTo>
                    <a:pt x="1530350" y="545973"/>
                  </a:lnTo>
                  <a:lnTo>
                    <a:pt x="1467866" y="532892"/>
                  </a:lnTo>
                  <a:lnTo>
                    <a:pt x="1420241" y="525272"/>
                  </a:lnTo>
                  <a:lnTo>
                    <a:pt x="1345692" y="515493"/>
                  </a:lnTo>
                  <a:lnTo>
                    <a:pt x="1236472" y="503936"/>
                  </a:lnTo>
                  <a:lnTo>
                    <a:pt x="1111377" y="493268"/>
                  </a:lnTo>
                  <a:lnTo>
                    <a:pt x="943102" y="481838"/>
                  </a:lnTo>
                  <a:lnTo>
                    <a:pt x="758952" y="472313"/>
                  </a:lnTo>
                  <a:lnTo>
                    <a:pt x="494665" y="462915"/>
                  </a:lnTo>
                  <a:lnTo>
                    <a:pt x="217043" y="457835"/>
                  </a:lnTo>
                  <a:lnTo>
                    <a:pt x="76200" y="457200"/>
                  </a:lnTo>
                  <a:lnTo>
                    <a:pt x="76200" y="469900"/>
                  </a:lnTo>
                  <a:lnTo>
                    <a:pt x="217043" y="470535"/>
                  </a:lnTo>
                  <a:lnTo>
                    <a:pt x="425958" y="473837"/>
                  </a:lnTo>
                  <a:lnTo>
                    <a:pt x="694182" y="482219"/>
                  </a:lnTo>
                  <a:lnTo>
                    <a:pt x="942467" y="494538"/>
                  </a:lnTo>
                  <a:lnTo>
                    <a:pt x="1110488" y="505968"/>
                  </a:lnTo>
                  <a:lnTo>
                    <a:pt x="1211453" y="514350"/>
                  </a:lnTo>
                  <a:lnTo>
                    <a:pt x="1258443" y="518795"/>
                  </a:lnTo>
                  <a:lnTo>
                    <a:pt x="1302766" y="523367"/>
                  </a:lnTo>
                  <a:lnTo>
                    <a:pt x="1363853" y="530479"/>
                  </a:lnTo>
                  <a:lnTo>
                    <a:pt x="1435100" y="540258"/>
                  </a:lnTo>
                  <a:lnTo>
                    <a:pt x="1479931" y="548005"/>
                  </a:lnTo>
                  <a:lnTo>
                    <a:pt x="1527302" y="558292"/>
                  </a:lnTo>
                  <a:lnTo>
                    <a:pt x="1565021" y="571246"/>
                  </a:lnTo>
                  <a:lnTo>
                    <a:pt x="1574622" y="578612"/>
                  </a:lnTo>
                  <a:lnTo>
                    <a:pt x="1574520" y="578091"/>
                  </a:lnTo>
                  <a:lnTo>
                    <a:pt x="1574622" y="578612"/>
                  </a:lnTo>
                  <a:lnTo>
                    <a:pt x="1574952" y="580390"/>
                  </a:lnTo>
                  <a:lnTo>
                    <a:pt x="1575562" y="582930"/>
                  </a:lnTo>
                  <a:lnTo>
                    <a:pt x="1575689" y="583692"/>
                  </a:lnTo>
                  <a:lnTo>
                    <a:pt x="1575943" y="584327"/>
                  </a:lnTo>
                  <a:lnTo>
                    <a:pt x="1576197" y="584835"/>
                  </a:lnTo>
                  <a:lnTo>
                    <a:pt x="1577848" y="587629"/>
                  </a:lnTo>
                  <a:lnTo>
                    <a:pt x="1578102" y="588137"/>
                  </a:lnTo>
                  <a:lnTo>
                    <a:pt x="1612900" y="606552"/>
                  </a:lnTo>
                  <a:lnTo>
                    <a:pt x="1654048" y="617220"/>
                  </a:lnTo>
                  <a:lnTo>
                    <a:pt x="1694307" y="625094"/>
                  </a:lnTo>
                  <a:lnTo>
                    <a:pt x="1759458" y="635254"/>
                  </a:lnTo>
                  <a:lnTo>
                    <a:pt x="1858137" y="647192"/>
                  </a:lnTo>
                  <a:lnTo>
                    <a:pt x="1949577" y="656209"/>
                  </a:lnTo>
                  <a:lnTo>
                    <a:pt x="2104898" y="668655"/>
                  </a:lnTo>
                  <a:lnTo>
                    <a:pt x="2278761" y="679450"/>
                  </a:lnTo>
                  <a:lnTo>
                    <a:pt x="2467610" y="688340"/>
                  </a:lnTo>
                  <a:lnTo>
                    <a:pt x="2735834" y="696722"/>
                  </a:lnTo>
                  <a:lnTo>
                    <a:pt x="3030664" y="700392"/>
                  </a:lnTo>
                  <a:lnTo>
                    <a:pt x="3034919" y="700405"/>
                  </a:lnTo>
                  <a:lnTo>
                    <a:pt x="3030639" y="700405"/>
                  </a:lnTo>
                  <a:lnTo>
                    <a:pt x="3009392" y="732028"/>
                  </a:lnTo>
                  <a:lnTo>
                    <a:pt x="3073158" y="700405"/>
                  </a:lnTo>
                  <a:lnTo>
                    <a:pt x="3085719" y="694182"/>
                  </a:lnTo>
                  <a:close/>
                </a:path>
                <a:path w="5448300" h="2376170">
                  <a:moveTo>
                    <a:pt x="3085719" y="384810"/>
                  </a:moveTo>
                  <a:lnTo>
                    <a:pt x="3009773" y="346202"/>
                  </a:lnTo>
                  <a:lnTo>
                    <a:pt x="3030728" y="378180"/>
                  </a:lnTo>
                  <a:lnTo>
                    <a:pt x="2945003" y="377444"/>
                  </a:lnTo>
                  <a:lnTo>
                    <a:pt x="2805303" y="374396"/>
                  </a:lnTo>
                  <a:lnTo>
                    <a:pt x="2667889" y="369316"/>
                  </a:lnTo>
                  <a:lnTo>
                    <a:pt x="2533777" y="362458"/>
                  </a:lnTo>
                  <a:lnTo>
                    <a:pt x="2403983" y="353822"/>
                  </a:lnTo>
                  <a:lnTo>
                    <a:pt x="2279777" y="343789"/>
                  </a:lnTo>
                  <a:lnTo>
                    <a:pt x="2220087" y="338328"/>
                  </a:lnTo>
                  <a:lnTo>
                    <a:pt x="2106168" y="326136"/>
                  </a:lnTo>
                  <a:lnTo>
                    <a:pt x="2052193" y="319659"/>
                  </a:lnTo>
                  <a:lnTo>
                    <a:pt x="1975485" y="309372"/>
                  </a:lnTo>
                  <a:lnTo>
                    <a:pt x="1927352" y="302260"/>
                  </a:lnTo>
                  <a:lnTo>
                    <a:pt x="1860042" y="291084"/>
                  </a:lnTo>
                  <a:lnTo>
                    <a:pt x="1818513" y="283337"/>
                  </a:lnTo>
                  <a:lnTo>
                    <a:pt x="1779905" y="275463"/>
                  </a:lnTo>
                  <a:lnTo>
                    <a:pt x="1727962" y="263271"/>
                  </a:lnTo>
                  <a:lnTo>
                    <a:pt x="1683258" y="250952"/>
                  </a:lnTo>
                  <a:lnTo>
                    <a:pt x="1646428" y="238252"/>
                  </a:lnTo>
                  <a:lnTo>
                    <a:pt x="1610614" y="221488"/>
                  </a:lnTo>
                  <a:lnTo>
                    <a:pt x="1590903" y="204978"/>
                  </a:lnTo>
                  <a:lnTo>
                    <a:pt x="1589379" y="202438"/>
                  </a:lnTo>
                  <a:lnTo>
                    <a:pt x="1589087" y="201980"/>
                  </a:lnTo>
                  <a:lnTo>
                    <a:pt x="1588884" y="201422"/>
                  </a:lnTo>
                  <a:lnTo>
                    <a:pt x="1588160" y="199517"/>
                  </a:lnTo>
                  <a:lnTo>
                    <a:pt x="1587944" y="198958"/>
                  </a:lnTo>
                  <a:lnTo>
                    <a:pt x="1587842" y="198120"/>
                  </a:lnTo>
                  <a:lnTo>
                    <a:pt x="1587500" y="194945"/>
                  </a:lnTo>
                  <a:lnTo>
                    <a:pt x="1587296" y="193548"/>
                  </a:lnTo>
                  <a:lnTo>
                    <a:pt x="1574673" y="193548"/>
                  </a:lnTo>
                  <a:lnTo>
                    <a:pt x="1574444" y="193548"/>
                  </a:lnTo>
                  <a:lnTo>
                    <a:pt x="1574800" y="196596"/>
                  </a:lnTo>
                  <a:lnTo>
                    <a:pt x="1575435" y="201041"/>
                  </a:lnTo>
                  <a:lnTo>
                    <a:pt x="1575562" y="202057"/>
                  </a:lnTo>
                  <a:lnTo>
                    <a:pt x="1575816" y="202438"/>
                  </a:lnTo>
                  <a:lnTo>
                    <a:pt x="1577467" y="207264"/>
                  </a:lnTo>
                  <a:lnTo>
                    <a:pt x="1577721" y="207518"/>
                  </a:lnTo>
                  <a:lnTo>
                    <a:pt x="1577848" y="207899"/>
                  </a:lnTo>
                  <a:lnTo>
                    <a:pt x="1580515" y="212344"/>
                  </a:lnTo>
                  <a:lnTo>
                    <a:pt x="1580769" y="212725"/>
                  </a:lnTo>
                  <a:lnTo>
                    <a:pt x="1581023" y="212979"/>
                  </a:lnTo>
                  <a:lnTo>
                    <a:pt x="1581277" y="213360"/>
                  </a:lnTo>
                  <a:lnTo>
                    <a:pt x="1611884" y="236728"/>
                  </a:lnTo>
                  <a:lnTo>
                    <a:pt x="1653286" y="254381"/>
                  </a:lnTo>
                  <a:lnTo>
                    <a:pt x="1693672" y="267208"/>
                  </a:lnTo>
                  <a:lnTo>
                    <a:pt x="1758950" y="283845"/>
                  </a:lnTo>
                  <a:lnTo>
                    <a:pt x="1796288" y="291846"/>
                  </a:lnTo>
                  <a:lnTo>
                    <a:pt x="1836547" y="299720"/>
                  </a:lnTo>
                  <a:lnTo>
                    <a:pt x="1902079" y="311150"/>
                  </a:lnTo>
                  <a:lnTo>
                    <a:pt x="1949196" y="318389"/>
                  </a:lnTo>
                  <a:lnTo>
                    <a:pt x="2024380" y="328930"/>
                  </a:lnTo>
                  <a:lnTo>
                    <a:pt x="2104644" y="338836"/>
                  </a:lnTo>
                  <a:lnTo>
                    <a:pt x="2218817" y="350901"/>
                  </a:lnTo>
                  <a:lnTo>
                    <a:pt x="2339975" y="361696"/>
                  </a:lnTo>
                  <a:lnTo>
                    <a:pt x="2533015" y="375158"/>
                  </a:lnTo>
                  <a:lnTo>
                    <a:pt x="2667254" y="382016"/>
                  </a:lnTo>
                  <a:lnTo>
                    <a:pt x="2804922" y="386969"/>
                  </a:lnTo>
                  <a:lnTo>
                    <a:pt x="2944749" y="390144"/>
                  </a:lnTo>
                  <a:lnTo>
                    <a:pt x="3030639" y="390880"/>
                  </a:lnTo>
                  <a:lnTo>
                    <a:pt x="3034919" y="390906"/>
                  </a:lnTo>
                  <a:lnTo>
                    <a:pt x="3073387" y="390880"/>
                  </a:lnTo>
                  <a:lnTo>
                    <a:pt x="3085719" y="384810"/>
                  </a:lnTo>
                  <a:close/>
                </a:path>
                <a:path w="5448300" h="2376170">
                  <a:moveTo>
                    <a:pt x="5371973" y="1681226"/>
                  </a:moveTo>
                  <a:lnTo>
                    <a:pt x="5359781" y="1675257"/>
                  </a:lnTo>
                  <a:lnTo>
                    <a:pt x="5295519" y="1643761"/>
                  </a:lnTo>
                  <a:lnTo>
                    <a:pt x="5316880" y="1675295"/>
                  </a:lnTo>
                  <a:lnTo>
                    <a:pt x="5120386" y="1676908"/>
                  </a:lnTo>
                  <a:lnTo>
                    <a:pt x="4870704" y="1682623"/>
                  </a:lnTo>
                  <a:lnTo>
                    <a:pt x="4625086" y="1691894"/>
                  </a:lnTo>
                  <a:lnTo>
                    <a:pt x="4504436" y="1697736"/>
                  </a:lnTo>
                  <a:lnTo>
                    <a:pt x="4268216" y="1711833"/>
                  </a:lnTo>
                  <a:lnTo>
                    <a:pt x="4041140" y="1728851"/>
                  </a:lnTo>
                  <a:lnTo>
                    <a:pt x="3824732" y="1748536"/>
                  </a:lnTo>
                  <a:lnTo>
                    <a:pt x="3621024" y="1770507"/>
                  </a:lnTo>
                  <a:lnTo>
                    <a:pt x="3432048" y="1794764"/>
                  </a:lnTo>
                  <a:lnTo>
                    <a:pt x="3343783" y="1807591"/>
                  </a:lnTo>
                  <a:lnTo>
                    <a:pt x="3259963" y="1820926"/>
                  </a:lnTo>
                  <a:lnTo>
                    <a:pt x="3180588" y="1834515"/>
                  </a:lnTo>
                  <a:lnTo>
                    <a:pt x="3106293" y="1848612"/>
                  </a:lnTo>
                  <a:lnTo>
                    <a:pt x="3037205" y="1863090"/>
                  </a:lnTo>
                  <a:lnTo>
                    <a:pt x="2973197" y="1877822"/>
                  </a:lnTo>
                  <a:lnTo>
                    <a:pt x="2915158" y="1892808"/>
                  </a:lnTo>
                  <a:lnTo>
                    <a:pt x="2862834" y="1908175"/>
                  </a:lnTo>
                  <a:lnTo>
                    <a:pt x="2816606" y="1923669"/>
                  </a:lnTo>
                  <a:lnTo>
                    <a:pt x="2776601" y="1939544"/>
                  </a:lnTo>
                  <a:lnTo>
                    <a:pt x="2729103" y="1963801"/>
                  </a:lnTo>
                  <a:lnTo>
                    <a:pt x="2696591" y="1988947"/>
                  </a:lnTo>
                  <a:lnTo>
                    <a:pt x="2689860" y="1996948"/>
                  </a:lnTo>
                  <a:lnTo>
                    <a:pt x="2689606" y="1997202"/>
                  </a:lnTo>
                  <a:lnTo>
                    <a:pt x="2689479" y="1997583"/>
                  </a:lnTo>
                  <a:lnTo>
                    <a:pt x="2689225" y="1997837"/>
                  </a:lnTo>
                  <a:lnTo>
                    <a:pt x="2684526" y="2005965"/>
                  </a:lnTo>
                  <a:lnTo>
                    <a:pt x="2684272" y="2006219"/>
                  </a:lnTo>
                  <a:lnTo>
                    <a:pt x="2684018" y="2006981"/>
                  </a:lnTo>
                  <a:lnTo>
                    <a:pt x="2681097" y="2014982"/>
                  </a:lnTo>
                  <a:lnTo>
                    <a:pt x="2680843" y="2015490"/>
                  </a:lnTo>
                  <a:lnTo>
                    <a:pt x="2679700" y="2024507"/>
                  </a:lnTo>
                  <a:lnTo>
                    <a:pt x="2678887" y="2031911"/>
                  </a:lnTo>
                  <a:lnTo>
                    <a:pt x="2676296" y="2038718"/>
                  </a:lnTo>
                  <a:lnTo>
                    <a:pt x="2676055" y="2039112"/>
                  </a:lnTo>
                  <a:lnTo>
                    <a:pt x="2672207" y="2045792"/>
                  </a:lnTo>
                  <a:lnTo>
                    <a:pt x="2671826" y="2046224"/>
                  </a:lnTo>
                  <a:lnTo>
                    <a:pt x="2636393" y="2075942"/>
                  </a:lnTo>
                  <a:lnTo>
                    <a:pt x="2590419" y="2099437"/>
                  </a:lnTo>
                  <a:lnTo>
                    <a:pt x="2551176" y="2114931"/>
                  </a:lnTo>
                  <a:lnTo>
                    <a:pt x="2505456" y="2130298"/>
                  </a:lnTo>
                  <a:lnTo>
                    <a:pt x="2453640" y="2145411"/>
                  </a:lnTo>
                  <a:lnTo>
                    <a:pt x="2395855" y="2160397"/>
                  </a:lnTo>
                  <a:lnTo>
                    <a:pt x="2332228" y="2175129"/>
                  </a:lnTo>
                  <a:lnTo>
                    <a:pt x="2263267" y="2189480"/>
                  </a:lnTo>
                  <a:lnTo>
                    <a:pt x="2189226" y="2203450"/>
                  </a:lnTo>
                  <a:lnTo>
                    <a:pt x="2110105" y="2217166"/>
                  </a:lnTo>
                  <a:lnTo>
                    <a:pt x="2026412" y="2230374"/>
                  </a:lnTo>
                  <a:lnTo>
                    <a:pt x="1938274" y="2243201"/>
                  </a:lnTo>
                  <a:lnTo>
                    <a:pt x="1845945" y="2255520"/>
                  </a:lnTo>
                  <a:lnTo>
                    <a:pt x="1649603" y="2278634"/>
                  </a:lnTo>
                  <a:lnTo>
                    <a:pt x="1439545" y="2299462"/>
                  </a:lnTo>
                  <a:lnTo>
                    <a:pt x="1217549" y="2317877"/>
                  </a:lnTo>
                  <a:lnTo>
                    <a:pt x="985901" y="2333498"/>
                  </a:lnTo>
                  <a:lnTo>
                    <a:pt x="746379" y="2345944"/>
                  </a:lnTo>
                  <a:lnTo>
                    <a:pt x="500888" y="2355215"/>
                  </a:lnTo>
                  <a:lnTo>
                    <a:pt x="251460" y="2360930"/>
                  </a:lnTo>
                  <a:lnTo>
                    <a:pt x="0" y="2362962"/>
                  </a:lnTo>
                  <a:lnTo>
                    <a:pt x="0" y="2375662"/>
                  </a:lnTo>
                  <a:lnTo>
                    <a:pt x="251460" y="2373630"/>
                  </a:lnTo>
                  <a:lnTo>
                    <a:pt x="501142" y="2367915"/>
                  </a:lnTo>
                  <a:lnTo>
                    <a:pt x="746760" y="2358644"/>
                  </a:lnTo>
                  <a:lnTo>
                    <a:pt x="986663" y="2346071"/>
                  </a:lnTo>
                  <a:lnTo>
                    <a:pt x="1218565" y="2330450"/>
                  </a:lnTo>
                  <a:lnTo>
                    <a:pt x="1440688" y="2312162"/>
                  </a:lnTo>
                  <a:lnTo>
                    <a:pt x="1651000" y="2291207"/>
                  </a:lnTo>
                  <a:lnTo>
                    <a:pt x="1751076" y="2280031"/>
                  </a:lnTo>
                  <a:lnTo>
                    <a:pt x="1939925" y="2255774"/>
                  </a:lnTo>
                  <a:lnTo>
                    <a:pt x="2028190" y="2242947"/>
                  </a:lnTo>
                  <a:lnTo>
                    <a:pt x="2112137" y="2229612"/>
                  </a:lnTo>
                  <a:lnTo>
                    <a:pt x="2191385" y="2216023"/>
                  </a:lnTo>
                  <a:lnTo>
                    <a:pt x="2265680" y="2201926"/>
                  </a:lnTo>
                  <a:lnTo>
                    <a:pt x="2334768" y="2187448"/>
                  </a:lnTo>
                  <a:lnTo>
                    <a:pt x="2398649" y="2172843"/>
                  </a:lnTo>
                  <a:lnTo>
                    <a:pt x="2456815" y="2157730"/>
                  </a:lnTo>
                  <a:lnTo>
                    <a:pt x="2509139" y="2142363"/>
                  </a:lnTo>
                  <a:lnTo>
                    <a:pt x="2555367" y="2126869"/>
                  </a:lnTo>
                  <a:lnTo>
                    <a:pt x="2595245" y="2111121"/>
                  </a:lnTo>
                  <a:lnTo>
                    <a:pt x="2642743" y="2086991"/>
                  </a:lnTo>
                  <a:lnTo>
                    <a:pt x="2675001" y="2062099"/>
                  </a:lnTo>
                  <a:lnTo>
                    <a:pt x="2682240" y="2053590"/>
                  </a:lnTo>
                  <a:lnTo>
                    <a:pt x="2682494" y="2053336"/>
                  </a:lnTo>
                  <a:lnTo>
                    <a:pt x="2682621" y="2052955"/>
                  </a:lnTo>
                  <a:lnTo>
                    <a:pt x="2682875" y="2052701"/>
                  </a:lnTo>
                  <a:lnTo>
                    <a:pt x="2687129" y="2045335"/>
                  </a:lnTo>
                  <a:lnTo>
                    <a:pt x="2687574" y="2044573"/>
                  </a:lnTo>
                  <a:lnTo>
                    <a:pt x="2687828" y="2044319"/>
                  </a:lnTo>
                  <a:lnTo>
                    <a:pt x="2688082" y="2043557"/>
                  </a:lnTo>
                  <a:lnTo>
                    <a:pt x="2690063" y="2038096"/>
                  </a:lnTo>
                  <a:lnTo>
                    <a:pt x="2691003" y="2035556"/>
                  </a:lnTo>
                  <a:lnTo>
                    <a:pt x="2691257" y="2035048"/>
                  </a:lnTo>
                  <a:lnTo>
                    <a:pt x="2691574" y="2032635"/>
                  </a:lnTo>
                  <a:lnTo>
                    <a:pt x="2691765" y="2031111"/>
                  </a:lnTo>
                  <a:lnTo>
                    <a:pt x="2692400" y="2026031"/>
                  </a:lnTo>
                  <a:lnTo>
                    <a:pt x="2693111" y="2019427"/>
                  </a:lnTo>
                  <a:lnTo>
                    <a:pt x="2693200" y="2018639"/>
                  </a:lnTo>
                  <a:lnTo>
                    <a:pt x="2693479" y="2017903"/>
                  </a:lnTo>
                  <a:lnTo>
                    <a:pt x="2695562" y="2012442"/>
                  </a:lnTo>
                  <a:lnTo>
                    <a:pt x="2695791" y="2011832"/>
                  </a:lnTo>
                  <a:lnTo>
                    <a:pt x="2696032" y="2011426"/>
                  </a:lnTo>
                  <a:lnTo>
                    <a:pt x="2699626" y="2005203"/>
                  </a:lnTo>
                  <a:lnTo>
                    <a:pt x="2699880" y="2004771"/>
                  </a:lnTo>
                  <a:lnTo>
                    <a:pt x="2700274" y="2004314"/>
                  </a:lnTo>
                  <a:lnTo>
                    <a:pt x="2706370" y="1997202"/>
                  </a:lnTo>
                  <a:lnTo>
                    <a:pt x="2714371" y="1989709"/>
                  </a:lnTo>
                  <a:lnTo>
                    <a:pt x="2749550" y="1966595"/>
                  </a:lnTo>
                  <a:lnTo>
                    <a:pt x="2800731" y="1943354"/>
                  </a:lnTo>
                  <a:lnTo>
                    <a:pt x="2843149" y="1927860"/>
                  </a:lnTo>
                  <a:lnTo>
                    <a:pt x="2891917" y="1912620"/>
                  </a:lnTo>
                  <a:lnTo>
                    <a:pt x="2976499" y="1890014"/>
                  </a:lnTo>
                  <a:lnTo>
                    <a:pt x="3039999" y="1875409"/>
                  </a:lnTo>
                  <a:lnTo>
                    <a:pt x="3108960" y="1861058"/>
                  </a:lnTo>
                  <a:lnTo>
                    <a:pt x="3183001" y="1846961"/>
                  </a:lnTo>
                  <a:lnTo>
                    <a:pt x="3261995" y="1833372"/>
                  </a:lnTo>
                  <a:lnTo>
                    <a:pt x="3345815" y="1820164"/>
                  </a:lnTo>
                  <a:lnTo>
                    <a:pt x="3433953" y="1807337"/>
                  </a:lnTo>
                  <a:lnTo>
                    <a:pt x="3526269" y="1795018"/>
                  </a:lnTo>
                  <a:lnTo>
                    <a:pt x="3722497" y="1771904"/>
                  </a:lnTo>
                  <a:lnTo>
                    <a:pt x="3826002" y="1761109"/>
                  </a:lnTo>
                  <a:lnTo>
                    <a:pt x="4042156" y="1741551"/>
                  </a:lnTo>
                  <a:lnTo>
                    <a:pt x="4269232" y="1724533"/>
                  </a:lnTo>
                  <a:lnTo>
                    <a:pt x="4505071" y="1710436"/>
                  </a:lnTo>
                  <a:lnTo>
                    <a:pt x="4625721" y="1704594"/>
                  </a:lnTo>
                  <a:lnTo>
                    <a:pt x="4871212" y="1695323"/>
                  </a:lnTo>
                  <a:lnTo>
                    <a:pt x="5120640" y="1689608"/>
                  </a:lnTo>
                  <a:lnTo>
                    <a:pt x="5317007" y="1687995"/>
                  </a:lnTo>
                  <a:lnTo>
                    <a:pt x="5296154" y="1719961"/>
                  </a:lnTo>
                  <a:lnTo>
                    <a:pt x="5371973" y="1681226"/>
                  </a:lnTo>
                  <a:close/>
                </a:path>
                <a:path w="5448300" h="2376170">
                  <a:moveTo>
                    <a:pt x="5448173" y="1376426"/>
                  </a:moveTo>
                  <a:lnTo>
                    <a:pt x="5435765" y="1370330"/>
                  </a:lnTo>
                  <a:lnTo>
                    <a:pt x="5371719" y="1338834"/>
                  </a:lnTo>
                  <a:lnTo>
                    <a:pt x="5393080" y="1370368"/>
                  </a:lnTo>
                  <a:lnTo>
                    <a:pt x="5193030" y="1371600"/>
                  </a:lnTo>
                  <a:lnTo>
                    <a:pt x="4939919" y="1376045"/>
                  </a:lnTo>
                  <a:lnTo>
                    <a:pt x="4690872" y="1383284"/>
                  </a:lnTo>
                  <a:lnTo>
                    <a:pt x="4328922" y="1398905"/>
                  </a:lnTo>
                  <a:lnTo>
                    <a:pt x="3987292" y="1419479"/>
                  </a:lnTo>
                  <a:lnTo>
                    <a:pt x="3774059" y="1435862"/>
                  </a:lnTo>
                  <a:lnTo>
                    <a:pt x="3574796" y="1453896"/>
                  </a:lnTo>
                  <a:lnTo>
                    <a:pt x="3391408" y="1473327"/>
                  </a:lnTo>
                  <a:lnTo>
                    <a:pt x="3306318" y="1483741"/>
                  </a:lnTo>
                  <a:lnTo>
                    <a:pt x="3226054" y="1494409"/>
                  </a:lnTo>
                  <a:lnTo>
                    <a:pt x="3150616" y="1505331"/>
                  </a:lnTo>
                  <a:lnTo>
                    <a:pt x="3080512" y="1516634"/>
                  </a:lnTo>
                  <a:lnTo>
                    <a:pt x="3015869" y="1528064"/>
                  </a:lnTo>
                  <a:lnTo>
                    <a:pt x="2956941" y="1539621"/>
                  </a:lnTo>
                  <a:lnTo>
                    <a:pt x="2903855" y="1551559"/>
                  </a:lnTo>
                  <a:lnTo>
                    <a:pt x="2856992" y="1563751"/>
                  </a:lnTo>
                  <a:lnTo>
                    <a:pt x="2816606" y="1575943"/>
                  </a:lnTo>
                  <a:lnTo>
                    <a:pt x="2768346" y="1594739"/>
                  </a:lnTo>
                  <a:lnTo>
                    <a:pt x="2735453" y="1614551"/>
                  </a:lnTo>
                  <a:lnTo>
                    <a:pt x="2728722" y="1620774"/>
                  </a:lnTo>
                  <a:lnTo>
                    <a:pt x="2728468" y="1620901"/>
                  </a:lnTo>
                  <a:lnTo>
                    <a:pt x="2728214" y="1621155"/>
                  </a:lnTo>
                  <a:lnTo>
                    <a:pt x="2727960" y="1621536"/>
                  </a:lnTo>
                  <a:lnTo>
                    <a:pt x="2723007" y="1627759"/>
                  </a:lnTo>
                  <a:lnTo>
                    <a:pt x="2717927" y="1643380"/>
                  </a:lnTo>
                  <a:lnTo>
                    <a:pt x="2717076" y="1648561"/>
                  </a:lnTo>
                  <a:lnTo>
                    <a:pt x="2686431" y="1676146"/>
                  </a:lnTo>
                  <a:lnTo>
                    <a:pt x="2645029" y="1694434"/>
                  </a:lnTo>
                  <a:lnTo>
                    <a:pt x="2608580" y="1706626"/>
                  </a:lnTo>
                  <a:lnTo>
                    <a:pt x="2565400" y="1718564"/>
                  </a:lnTo>
                  <a:lnTo>
                    <a:pt x="2515870" y="1730502"/>
                  </a:lnTo>
                  <a:lnTo>
                    <a:pt x="2430145" y="1748028"/>
                  </a:lnTo>
                  <a:lnTo>
                    <a:pt x="2365629" y="1759458"/>
                  </a:lnTo>
                  <a:lnTo>
                    <a:pt x="2295779" y="1770634"/>
                  </a:lnTo>
                  <a:lnTo>
                    <a:pt x="2220468" y="1781556"/>
                  </a:lnTo>
                  <a:lnTo>
                    <a:pt x="2140331" y="1792224"/>
                  </a:lnTo>
                  <a:lnTo>
                    <a:pt x="2055368" y="1802511"/>
                  </a:lnTo>
                  <a:lnTo>
                    <a:pt x="1965960" y="1812417"/>
                  </a:lnTo>
                  <a:lnTo>
                    <a:pt x="1774571" y="1831340"/>
                  </a:lnTo>
                  <a:lnTo>
                    <a:pt x="1568196" y="1848485"/>
                  </a:lnTo>
                  <a:lnTo>
                    <a:pt x="1235075" y="1870583"/>
                  </a:lnTo>
                  <a:lnTo>
                    <a:pt x="879348" y="1887982"/>
                  </a:lnTo>
                  <a:lnTo>
                    <a:pt x="508000" y="1899793"/>
                  </a:lnTo>
                  <a:lnTo>
                    <a:pt x="255003" y="1904238"/>
                  </a:lnTo>
                  <a:lnTo>
                    <a:pt x="0" y="1905762"/>
                  </a:lnTo>
                  <a:lnTo>
                    <a:pt x="0" y="1918462"/>
                  </a:lnTo>
                  <a:lnTo>
                    <a:pt x="255130" y="1916938"/>
                  </a:lnTo>
                  <a:lnTo>
                    <a:pt x="508254" y="1912493"/>
                  </a:lnTo>
                  <a:lnTo>
                    <a:pt x="879856" y="1900682"/>
                  </a:lnTo>
                  <a:lnTo>
                    <a:pt x="1235710" y="1883283"/>
                  </a:lnTo>
                  <a:lnTo>
                    <a:pt x="1460881" y="1869059"/>
                  </a:lnTo>
                  <a:lnTo>
                    <a:pt x="1775714" y="1843913"/>
                  </a:lnTo>
                  <a:lnTo>
                    <a:pt x="1967230" y="1825117"/>
                  </a:lnTo>
                  <a:lnTo>
                    <a:pt x="2056765" y="1815211"/>
                  </a:lnTo>
                  <a:lnTo>
                    <a:pt x="2222119" y="1794256"/>
                  </a:lnTo>
                  <a:lnTo>
                    <a:pt x="2297557" y="1783207"/>
                  </a:lnTo>
                  <a:lnTo>
                    <a:pt x="2367661" y="1772031"/>
                  </a:lnTo>
                  <a:lnTo>
                    <a:pt x="2432304" y="1760474"/>
                  </a:lnTo>
                  <a:lnTo>
                    <a:pt x="2491232" y="1748917"/>
                  </a:lnTo>
                  <a:lnTo>
                    <a:pt x="2544318" y="1736979"/>
                  </a:lnTo>
                  <a:lnTo>
                    <a:pt x="2591054" y="1724914"/>
                  </a:lnTo>
                  <a:lnTo>
                    <a:pt x="2631440" y="1712595"/>
                  </a:lnTo>
                  <a:lnTo>
                    <a:pt x="2679700" y="1693926"/>
                  </a:lnTo>
                  <a:lnTo>
                    <a:pt x="2719578" y="1667764"/>
                  </a:lnTo>
                  <a:lnTo>
                    <a:pt x="2719832" y="1667637"/>
                  </a:lnTo>
                  <a:lnTo>
                    <a:pt x="2720086" y="1667383"/>
                  </a:lnTo>
                  <a:lnTo>
                    <a:pt x="2720340" y="1667002"/>
                  </a:lnTo>
                  <a:lnTo>
                    <a:pt x="2725293" y="1660779"/>
                  </a:lnTo>
                  <a:lnTo>
                    <a:pt x="2725801" y="1660017"/>
                  </a:lnTo>
                  <a:lnTo>
                    <a:pt x="2726169" y="1659255"/>
                  </a:lnTo>
                  <a:lnTo>
                    <a:pt x="2726525" y="1658493"/>
                  </a:lnTo>
                  <a:lnTo>
                    <a:pt x="2728557" y="1654175"/>
                  </a:lnTo>
                  <a:lnTo>
                    <a:pt x="2728976" y="1653286"/>
                  </a:lnTo>
                  <a:lnTo>
                    <a:pt x="2729128" y="1652905"/>
                  </a:lnTo>
                  <a:lnTo>
                    <a:pt x="2729230" y="1652651"/>
                  </a:lnTo>
                  <a:lnTo>
                    <a:pt x="2729357" y="1652143"/>
                  </a:lnTo>
                  <a:lnTo>
                    <a:pt x="2729484" y="1651508"/>
                  </a:lnTo>
                  <a:lnTo>
                    <a:pt x="2729750" y="1649603"/>
                  </a:lnTo>
                  <a:lnTo>
                    <a:pt x="2729992" y="1647825"/>
                  </a:lnTo>
                  <a:lnTo>
                    <a:pt x="2730373" y="1645158"/>
                  </a:lnTo>
                  <a:lnTo>
                    <a:pt x="2731097" y="1640713"/>
                  </a:lnTo>
                  <a:lnTo>
                    <a:pt x="2731211" y="1639989"/>
                  </a:lnTo>
                  <a:lnTo>
                    <a:pt x="2731693" y="1638935"/>
                  </a:lnTo>
                  <a:lnTo>
                    <a:pt x="2733217" y="1635633"/>
                  </a:lnTo>
                  <a:lnTo>
                    <a:pt x="2733471" y="1635086"/>
                  </a:lnTo>
                  <a:lnTo>
                    <a:pt x="2734018" y="1634363"/>
                  </a:lnTo>
                  <a:lnTo>
                    <a:pt x="2737396" y="1630045"/>
                  </a:lnTo>
                  <a:lnTo>
                    <a:pt x="2774061" y="1606169"/>
                  </a:lnTo>
                  <a:lnTo>
                    <a:pt x="2820797" y="1588008"/>
                  </a:lnTo>
                  <a:lnTo>
                    <a:pt x="2860675" y="1575816"/>
                  </a:lnTo>
                  <a:lnTo>
                    <a:pt x="2906903" y="1564005"/>
                  </a:lnTo>
                  <a:lnTo>
                    <a:pt x="2959608" y="1552067"/>
                  </a:lnTo>
                  <a:lnTo>
                    <a:pt x="3018282" y="1540510"/>
                  </a:lnTo>
                  <a:lnTo>
                    <a:pt x="3082671" y="1529080"/>
                  </a:lnTo>
                  <a:lnTo>
                    <a:pt x="3152648" y="1517904"/>
                  </a:lnTo>
                  <a:lnTo>
                    <a:pt x="3227832" y="1506855"/>
                  </a:lnTo>
                  <a:lnTo>
                    <a:pt x="3307969" y="1496314"/>
                  </a:lnTo>
                  <a:lnTo>
                    <a:pt x="3482340" y="1476121"/>
                  </a:lnTo>
                  <a:lnTo>
                    <a:pt x="3673729" y="1457198"/>
                  </a:lnTo>
                  <a:lnTo>
                    <a:pt x="3879977" y="1440053"/>
                  </a:lnTo>
                  <a:lnTo>
                    <a:pt x="4213225" y="1417955"/>
                  </a:lnTo>
                  <a:lnTo>
                    <a:pt x="4568952" y="1400556"/>
                  </a:lnTo>
                  <a:lnTo>
                    <a:pt x="4940300" y="1388745"/>
                  </a:lnTo>
                  <a:lnTo>
                    <a:pt x="5193284" y="1384300"/>
                  </a:lnTo>
                  <a:lnTo>
                    <a:pt x="5393182" y="1383068"/>
                  </a:lnTo>
                  <a:lnTo>
                    <a:pt x="5372227" y="1415034"/>
                  </a:lnTo>
                  <a:lnTo>
                    <a:pt x="5448173" y="1376426"/>
                  </a:lnTo>
                  <a:close/>
                </a:path>
              </a:pathLst>
            </a:custGeom>
            <a:solidFill>
              <a:srgbClr val="1C3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98975" y="5934862"/>
            <a:ext cx="428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https://indico.io/blog/visualizing-with-t-sne/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364994" y="1988947"/>
            <a:ext cx="6350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solidFill>
                  <a:srgbClr val="2A4975"/>
                </a:solidFill>
                <a:latin typeface="微软雅黑"/>
                <a:cs typeface="微软雅黑"/>
              </a:rPr>
              <a:t>上海 北京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794" y="3894201"/>
            <a:ext cx="6350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solidFill>
                  <a:srgbClr val="2A4975"/>
                </a:solidFill>
                <a:latin typeface="微软雅黑"/>
                <a:cs typeface="微软雅黑"/>
              </a:rPr>
              <a:t>高兴 难过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3850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15" dirty="0">
                <a:latin typeface="Arial"/>
                <a:cs typeface="Arial"/>
              </a:rPr>
              <a:t>Transformer</a:t>
            </a:r>
            <a:r>
              <a:rPr u="none" spc="5" dirty="0"/>
              <a:t>改</a:t>
            </a:r>
            <a:r>
              <a:rPr u="none" spc="-10" dirty="0"/>
              <a:t>进</a:t>
            </a:r>
            <a:r>
              <a:rPr u="none" spc="5" dirty="0"/>
              <a:t>汇总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4721" y="4009390"/>
            <a:ext cx="2590165" cy="1054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0910">
              <a:lnSpc>
                <a:spcPct val="125000"/>
              </a:lnSpc>
              <a:spcBef>
                <a:spcPts val="100"/>
              </a:spcBef>
            </a:pP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BP-Transformer 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Set</a:t>
            </a:r>
            <a:r>
              <a:rPr sz="1800" spc="-85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Transformer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Multi-Scale</a:t>
            </a: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Self-Attention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3145" y="4105402"/>
            <a:ext cx="1757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ra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sformer  </a:t>
            </a: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Transformer-XL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77161" y="2913126"/>
            <a:ext cx="7992745" cy="481965"/>
            <a:chOff x="1677161" y="2913126"/>
            <a:chExt cx="7992745" cy="481965"/>
          </a:xfrm>
        </p:grpSpPr>
        <p:sp>
          <p:nvSpPr>
            <p:cNvPr id="6" name="object 6"/>
            <p:cNvSpPr/>
            <p:nvPr/>
          </p:nvSpPr>
          <p:spPr>
            <a:xfrm>
              <a:off x="1677161" y="3058160"/>
              <a:ext cx="7992745" cy="190500"/>
            </a:xfrm>
            <a:custGeom>
              <a:avLst/>
              <a:gdLst/>
              <a:ahLst/>
              <a:cxnLst/>
              <a:rect l="l" t="t" r="r" b="b"/>
              <a:pathLst>
                <a:path w="7992745" h="190500">
                  <a:moveTo>
                    <a:pt x="7801737" y="0"/>
                  </a:moveTo>
                  <a:lnTo>
                    <a:pt x="7862693" y="76195"/>
                  </a:lnTo>
                  <a:lnTo>
                    <a:pt x="7878064" y="76200"/>
                  </a:lnTo>
                  <a:lnTo>
                    <a:pt x="7877937" y="114300"/>
                  </a:lnTo>
                  <a:lnTo>
                    <a:pt x="7862697" y="114300"/>
                  </a:lnTo>
                  <a:lnTo>
                    <a:pt x="7801737" y="190500"/>
                  </a:lnTo>
                  <a:lnTo>
                    <a:pt x="7954137" y="114300"/>
                  </a:lnTo>
                  <a:lnTo>
                    <a:pt x="7877937" y="114300"/>
                  </a:lnTo>
                  <a:lnTo>
                    <a:pt x="7954146" y="114295"/>
                  </a:lnTo>
                  <a:lnTo>
                    <a:pt x="7992237" y="95250"/>
                  </a:lnTo>
                  <a:lnTo>
                    <a:pt x="7801737" y="0"/>
                  </a:lnTo>
                  <a:close/>
                </a:path>
                <a:path w="7992745" h="190500">
                  <a:moveTo>
                    <a:pt x="7862693" y="76195"/>
                  </a:moveTo>
                  <a:lnTo>
                    <a:pt x="7877937" y="95250"/>
                  </a:lnTo>
                  <a:lnTo>
                    <a:pt x="7862700" y="114295"/>
                  </a:lnTo>
                  <a:lnTo>
                    <a:pt x="7877937" y="114300"/>
                  </a:lnTo>
                  <a:lnTo>
                    <a:pt x="7878064" y="76200"/>
                  </a:lnTo>
                  <a:lnTo>
                    <a:pt x="7862693" y="76195"/>
                  </a:lnTo>
                  <a:close/>
                </a:path>
                <a:path w="7992745" h="190500">
                  <a:moveTo>
                    <a:pt x="0" y="73660"/>
                  </a:moveTo>
                  <a:lnTo>
                    <a:pt x="0" y="111760"/>
                  </a:lnTo>
                  <a:lnTo>
                    <a:pt x="7862700" y="114295"/>
                  </a:lnTo>
                  <a:lnTo>
                    <a:pt x="7877937" y="95250"/>
                  </a:lnTo>
                  <a:lnTo>
                    <a:pt x="7862693" y="76195"/>
                  </a:lnTo>
                  <a:lnTo>
                    <a:pt x="0" y="736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77389" y="2913126"/>
              <a:ext cx="6282055" cy="481965"/>
            </a:xfrm>
            <a:custGeom>
              <a:avLst/>
              <a:gdLst/>
              <a:ahLst/>
              <a:cxnLst/>
              <a:rect l="l" t="t" r="r" b="b"/>
              <a:pathLst>
                <a:path w="6282055" h="481964">
                  <a:moveTo>
                    <a:pt x="2840736" y="0"/>
                  </a:moveTo>
                  <a:lnTo>
                    <a:pt x="2840736" y="481964"/>
                  </a:lnTo>
                </a:path>
                <a:path w="6282055" h="481964">
                  <a:moveTo>
                    <a:pt x="0" y="0"/>
                  </a:moveTo>
                  <a:lnTo>
                    <a:pt x="0" y="481964"/>
                  </a:lnTo>
                </a:path>
                <a:path w="6282055" h="481964">
                  <a:moveTo>
                    <a:pt x="963168" y="0"/>
                  </a:moveTo>
                  <a:lnTo>
                    <a:pt x="963168" y="481964"/>
                  </a:lnTo>
                </a:path>
                <a:path w="6282055" h="481964">
                  <a:moveTo>
                    <a:pt x="1943100" y="0"/>
                  </a:moveTo>
                  <a:lnTo>
                    <a:pt x="1943100" y="481964"/>
                  </a:lnTo>
                </a:path>
                <a:path w="6282055" h="481964">
                  <a:moveTo>
                    <a:pt x="3712464" y="0"/>
                  </a:moveTo>
                  <a:lnTo>
                    <a:pt x="3712464" y="481964"/>
                  </a:lnTo>
                </a:path>
                <a:path w="6282055" h="481964">
                  <a:moveTo>
                    <a:pt x="4616195" y="0"/>
                  </a:moveTo>
                  <a:lnTo>
                    <a:pt x="4616195" y="481964"/>
                  </a:lnTo>
                </a:path>
                <a:path w="6282055" h="481964">
                  <a:moveTo>
                    <a:pt x="5440680" y="0"/>
                  </a:moveTo>
                  <a:lnTo>
                    <a:pt x="5440680" y="481964"/>
                  </a:lnTo>
                </a:path>
                <a:path w="6282055" h="481964">
                  <a:moveTo>
                    <a:pt x="6281928" y="0"/>
                  </a:moveTo>
                  <a:lnTo>
                    <a:pt x="6281928" y="481964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60775" y="2360803"/>
            <a:ext cx="592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微软雅黑"/>
                <a:cs typeface="微软雅黑"/>
              </a:rPr>
              <a:t>2019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1197463" y="6492468"/>
            <a:ext cx="2743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US" altLang="zh-CN" dirty="0"/>
              <a:t>44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137018" y="2360803"/>
            <a:ext cx="592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微软雅黑"/>
                <a:cs typeface="微软雅黑"/>
              </a:rPr>
              <a:t>2020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33409" y="4009390"/>
            <a:ext cx="2109470" cy="208343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Reformer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700"/>
              </a:lnSpc>
              <a:spcBef>
                <a:spcPts val="18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Routing</a:t>
            </a:r>
            <a:r>
              <a:rPr sz="1800" spc="-65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Transformer 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  <a:p>
            <a:pPr marL="12700" marR="1125220">
              <a:lnSpc>
                <a:spcPts val="2700"/>
              </a:lnSpc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L</a:t>
            </a:r>
            <a:r>
              <a:rPr sz="1800" spc="-15" dirty="0">
                <a:solidFill>
                  <a:srgbClr val="2A4975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nf</a:t>
            </a:r>
            <a:r>
              <a:rPr sz="1800" spc="-15" dirty="0">
                <a:solidFill>
                  <a:srgbClr val="2A4975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rmer  Big</a:t>
            </a:r>
            <a:r>
              <a:rPr sz="1800" spc="-30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Bird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6696" y="2435351"/>
            <a:ext cx="9759950" cy="1963420"/>
            <a:chOff x="996696" y="2435351"/>
            <a:chExt cx="9759950" cy="1963420"/>
          </a:xfrm>
        </p:grpSpPr>
        <p:sp>
          <p:nvSpPr>
            <p:cNvPr id="3" name="object 3"/>
            <p:cNvSpPr/>
            <p:nvPr/>
          </p:nvSpPr>
          <p:spPr>
            <a:xfrm>
              <a:off x="999744" y="2438399"/>
              <a:ext cx="9753600" cy="1957070"/>
            </a:xfrm>
            <a:custGeom>
              <a:avLst/>
              <a:gdLst/>
              <a:ahLst/>
              <a:cxnLst/>
              <a:rect l="l" t="t" r="r" b="b"/>
              <a:pathLst>
                <a:path w="9753600" h="1957070">
                  <a:moveTo>
                    <a:pt x="0" y="1956816"/>
                  </a:moveTo>
                  <a:lnTo>
                    <a:pt x="9753600" y="1956816"/>
                  </a:lnTo>
                  <a:lnTo>
                    <a:pt x="9753600" y="0"/>
                  </a:lnTo>
                  <a:lnTo>
                    <a:pt x="0" y="0"/>
                  </a:lnTo>
                  <a:lnTo>
                    <a:pt x="0" y="1956816"/>
                  </a:lnTo>
                  <a:close/>
                </a:path>
              </a:pathLst>
            </a:custGeom>
            <a:ln w="6096">
              <a:solidFill>
                <a:srgbClr val="EB63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9744" y="2438399"/>
              <a:ext cx="304800" cy="1957070"/>
            </a:xfrm>
            <a:custGeom>
              <a:avLst/>
              <a:gdLst/>
              <a:ahLst/>
              <a:cxnLst/>
              <a:rect l="l" t="t" r="r" b="b"/>
              <a:pathLst>
                <a:path w="304800" h="1957070">
                  <a:moveTo>
                    <a:pt x="304800" y="0"/>
                  </a:moveTo>
                  <a:lnTo>
                    <a:pt x="0" y="0"/>
                  </a:lnTo>
                  <a:lnTo>
                    <a:pt x="0" y="1956816"/>
                  </a:lnTo>
                  <a:lnTo>
                    <a:pt x="304800" y="195681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304544" y="3162681"/>
            <a:ext cx="9446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5405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fastNLP</a:t>
            </a:r>
            <a:r>
              <a:rPr sz="3200" dirty="0">
                <a:latin typeface="微软雅黑"/>
                <a:cs typeface="微软雅黑"/>
              </a:rPr>
              <a:t>介绍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59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hlinkClick r:id="rId2"/>
              </a:rPr>
              <a:t>https://github.com/fastnlp/fastNLP </a:t>
            </a:r>
            <a:r>
              <a:rPr u="none" spc="-5" dirty="0"/>
              <a:t> </a:t>
            </a:r>
            <a:r>
              <a:rPr dirty="0">
                <a:hlinkClick r:id="rId3"/>
              </a:rPr>
              <a:t>https://gitee.com/fastnlp/fastNLP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3181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面向自然语言理解的开</a:t>
            </a:r>
            <a:r>
              <a:rPr u="none" spc="-10" dirty="0">
                <a:latin typeface="微软雅黑"/>
                <a:cs typeface="微软雅黑"/>
              </a:rPr>
              <a:t>源</a:t>
            </a:r>
            <a:r>
              <a:rPr u="none" spc="5" dirty="0">
                <a:latin typeface="微软雅黑"/>
                <a:cs typeface="微软雅黑"/>
              </a:rPr>
              <a:t>框架</a:t>
            </a:r>
          </a:p>
        </p:txBody>
      </p:sp>
      <p:sp>
        <p:nvSpPr>
          <p:cNvPr id="3" name="object 3"/>
          <p:cNvSpPr/>
          <p:nvPr/>
        </p:nvSpPr>
        <p:spPr>
          <a:xfrm>
            <a:off x="575191" y="3681060"/>
            <a:ext cx="6655293" cy="264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98722" y="1549218"/>
            <a:ext cx="4229041" cy="4559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" y="1007363"/>
            <a:ext cx="6478524" cy="24338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60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94" y="2042922"/>
            <a:ext cx="914400" cy="307975"/>
          </a:xfrm>
          <a:prstGeom prst="rect">
            <a:avLst/>
          </a:prstGeom>
          <a:solidFill>
            <a:srgbClr val="39629D"/>
          </a:solidFill>
          <a:ln w="19812">
            <a:solidFill>
              <a:srgbClr val="2746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31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FastHan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3570" y="2042922"/>
            <a:ext cx="1068705" cy="307975"/>
          </a:xfrm>
          <a:prstGeom prst="rect">
            <a:avLst/>
          </a:prstGeom>
          <a:solidFill>
            <a:srgbClr val="39629D"/>
          </a:solidFill>
          <a:ln w="19812">
            <a:solidFill>
              <a:srgbClr val="2746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FastMatch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0098" y="2042922"/>
            <a:ext cx="946785" cy="307975"/>
          </a:xfrm>
          <a:prstGeom prst="rect">
            <a:avLst/>
          </a:prstGeom>
          <a:solidFill>
            <a:srgbClr val="39629D"/>
          </a:solidFill>
          <a:ln w="19811">
            <a:solidFill>
              <a:srgbClr val="2746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1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FastSum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857" y="1459179"/>
            <a:ext cx="4311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A4975"/>
                </a:solidFill>
                <a:latin typeface="微软雅黑"/>
                <a:cs typeface="微软雅黑"/>
              </a:rPr>
              <a:t>中文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处理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1413" y="1459179"/>
            <a:ext cx="4311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A4975"/>
                </a:solidFill>
                <a:latin typeface="微软雅黑"/>
                <a:cs typeface="微软雅黑"/>
              </a:rPr>
              <a:t>文本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匹配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12921" y="1459179"/>
            <a:ext cx="4311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A4975"/>
                </a:solidFill>
                <a:latin typeface="微软雅黑"/>
                <a:cs typeface="微软雅黑"/>
              </a:rPr>
              <a:t>文本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摘具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6417" y="2042922"/>
            <a:ext cx="802005" cy="307975"/>
          </a:xfrm>
          <a:prstGeom prst="rect">
            <a:avLst/>
          </a:prstGeom>
          <a:solidFill>
            <a:srgbClr val="39629D"/>
          </a:solidFill>
          <a:ln w="19811">
            <a:solidFill>
              <a:srgbClr val="2746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FastRE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5389" y="1459179"/>
            <a:ext cx="4311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A4975"/>
                </a:solidFill>
                <a:latin typeface="微软雅黑"/>
                <a:cs typeface="微软雅黑"/>
              </a:rPr>
              <a:t>序列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标注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09713" y="5942177"/>
            <a:ext cx="33369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针对自然语言理解的计</a:t>
            </a:r>
            <a:r>
              <a:rPr sz="2000" spc="-10" dirty="0">
                <a:solidFill>
                  <a:srgbClr val="2A4975"/>
                </a:solidFill>
                <a:latin typeface="微软雅黑"/>
                <a:cs typeface="微软雅黑"/>
              </a:rPr>
              <a:t>算</a:t>
            </a: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框架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05243" y="2400300"/>
            <a:ext cx="4654550" cy="3266440"/>
            <a:chOff x="6905243" y="2400300"/>
            <a:chExt cx="4654550" cy="3266440"/>
          </a:xfrm>
        </p:grpSpPr>
        <p:sp>
          <p:nvSpPr>
            <p:cNvPr id="13" name="object 13"/>
            <p:cNvSpPr/>
            <p:nvPr/>
          </p:nvSpPr>
          <p:spPr>
            <a:xfrm>
              <a:off x="6982026" y="2470720"/>
              <a:ext cx="4488069" cy="30681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15149" y="2410205"/>
              <a:ext cx="4634865" cy="3246120"/>
            </a:xfrm>
            <a:custGeom>
              <a:avLst/>
              <a:gdLst/>
              <a:ahLst/>
              <a:cxnLst/>
              <a:rect l="l" t="t" r="r" b="b"/>
              <a:pathLst>
                <a:path w="4634865" h="3246120">
                  <a:moveTo>
                    <a:pt x="0" y="3246120"/>
                  </a:moveTo>
                  <a:lnTo>
                    <a:pt x="4634484" y="3246120"/>
                  </a:lnTo>
                  <a:lnTo>
                    <a:pt x="4634484" y="0"/>
                  </a:lnTo>
                  <a:lnTo>
                    <a:pt x="0" y="0"/>
                  </a:lnTo>
                  <a:lnTo>
                    <a:pt x="0" y="3246120"/>
                  </a:lnTo>
                  <a:close/>
                </a:path>
              </a:pathLst>
            </a:custGeom>
            <a:ln w="19812">
              <a:solidFill>
                <a:srgbClr val="E22F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33677" y="4568190"/>
            <a:ext cx="4439920" cy="891540"/>
          </a:xfrm>
          <a:prstGeom prst="rect">
            <a:avLst/>
          </a:prstGeom>
          <a:ln w="19811">
            <a:solidFill>
              <a:srgbClr val="1C304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40"/>
              </a:lnSpc>
            </a:pP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通用计算框架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919" y="5618988"/>
            <a:ext cx="1089660" cy="356870"/>
          </a:xfrm>
          <a:prstGeom prst="rect">
            <a:avLst/>
          </a:prstGeom>
          <a:solidFill>
            <a:srgbClr val="D1E3FB"/>
          </a:solidFill>
          <a:ln w="12191">
            <a:solidFill>
              <a:srgbClr val="585858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latin typeface="Arial"/>
                <a:cs typeface="Arial"/>
              </a:rPr>
              <a:t>CPU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1407" y="5618988"/>
            <a:ext cx="1004569" cy="356870"/>
          </a:xfrm>
          <a:prstGeom prst="rect">
            <a:avLst/>
          </a:prstGeom>
          <a:solidFill>
            <a:srgbClr val="D1E3FB"/>
          </a:solidFill>
          <a:ln w="12191">
            <a:solidFill>
              <a:srgbClr val="585858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latin typeface="Arial"/>
                <a:cs typeface="Arial"/>
              </a:rPr>
              <a:t>GPU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58896" y="5618988"/>
            <a:ext cx="1088390" cy="35687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latin typeface="微软雅黑"/>
                <a:cs typeface="微软雅黑"/>
              </a:rPr>
              <a:t>昇腾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96384" y="5618988"/>
            <a:ext cx="1088390" cy="35687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latin typeface="微软雅黑"/>
                <a:cs typeface="微软雅黑"/>
              </a:rPr>
              <a:t>飞腾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3252" y="2996183"/>
            <a:ext cx="4800600" cy="1096010"/>
          </a:xfrm>
          <a:custGeom>
            <a:avLst/>
            <a:gdLst/>
            <a:ahLst/>
            <a:cxnLst/>
            <a:rect l="l" t="t" r="r" b="b"/>
            <a:pathLst>
              <a:path w="4800600" h="1096010">
                <a:moveTo>
                  <a:pt x="4800600" y="0"/>
                </a:moveTo>
                <a:lnTo>
                  <a:pt x="0" y="0"/>
                </a:lnTo>
                <a:lnTo>
                  <a:pt x="0" y="1095756"/>
                </a:lnTo>
                <a:lnTo>
                  <a:pt x="4800600" y="1095756"/>
                </a:lnTo>
                <a:lnTo>
                  <a:pt x="4800600" y="0"/>
                </a:lnTo>
                <a:close/>
              </a:path>
            </a:pathLst>
          </a:custGeom>
          <a:solidFill>
            <a:srgbClr val="D4A7B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73252" y="2996183"/>
            <a:ext cx="4800600" cy="1096010"/>
          </a:xfrm>
          <a:prstGeom prst="rect">
            <a:avLst/>
          </a:prstGeom>
          <a:ln w="12192">
            <a:solidFill>
              <a:srgbClr val="C55A1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FastNLP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89397" y="2042922"/>
            <a:ext cx="620395" cy="307975"/>
          </a:xfrm>
          <a:prstGeom prst="rect">
            <a:avLst/>
          </a:prstGeom>
          <a:solidFill>
            <a:srgbClr val="39629D"/>
          </a:solidFill>
          <a:ln w="19811">
            <a:solidFill>
              <a:srgbClr val="2746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fitlog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76265" y="1459179"/>
            <a:ext cx="4311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A4975"/>
                </a:solidFill>
                <a:latin typeface="微软雅黑"/>
                <a:cs typeface="微软雅黑"/>
              </a:rPr>
              <a:t>序列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标注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905500" y="3419855"/>
            <a:ext cx="593090" cy="508000"/>
            <a:chOff x="5905500" y="3419855"/>
            <a:chExt cx="593090" cy="508000"/>
          </a:xfrm>
        </p:grpSpPr>
        <p:sp>
          <p:nvSpPr>
            <p:cNvPr id="25" name="object 25"/>
            <p:cNvSpPr/>
            <p:nvPr/>
          </p:nvSpPr>
          <p:spPr>
            <a:xfrm>
              <a:off x="5915405" y="3429761"/>
              <a:ext cx="573405" cy="487680"/>
            </a:xfrm>
            <a:custGeom>
              <a:avLst/>
              <a:gdLst/>
              <a:ahLst/>
              <a:cxnLst/>
              <a:rect l="l" t="t" r="r" b="b"/>
              <a:pathLst>
                <a:path w="573404" h="487679">
                  <a:moveTo>
                    <a:pt x="369316" y="0"/>
                  </a:moveTo>
                  <a:lnTo>
                    <a:pt x="369316" y="121920"/>
                  </a:lnTo>
                  <a:lnTo>
                    <a:pt x="0" y="121920"/>
                  </a:lnTo>
                  <a:lnTo>
                    <a:pt x="0" y="365760"/>
                  </a:lnTo>
                  <a:lnTo>
                    <a:pt x="369316" y="365760"/>
                  </a:lnTo>
                  <a:lnTo>
                    <a:pt x="369316" y="487680"/>
                  </a:lnTo>
                  <a:lnTo>
                    <a:pt x="573024" y="243839"/>
                  </a:lnTo>
                  <a:lnTo>
                    <a:pt x="369316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15405" y="3429761"/>
              <a:ext cx="573405" cy="487680"/>
            </a:xfrm>
            <a:custGeom>
              <a:avLst/>
              <a:gdLst/>
              <a:ahLst/>
              <a:cxnLst/>
              <a:rect l="l" t="t" r="r" b="b"/>
              <a:pathLst>
                <a:path w="573404" h="487679">
                  <a:moveTo>
                    <a:pt x="0" y="121920"/>
                  </a:moveTo>
                  <a:lnTo>
                    <a:pt x="369316" y="121920"/>
                  </a:lnTo>
                  <a:lnTo>
                    <a:pt x="369316" y="0"/>
                  </a:lnTo>
                  <a:lnTo>
                    <a:pt x="573024" y="243839"/>
                  </a:lnTo>
                  <a:lnTo>
                    <a:pt x="369316" y="487680"/>
                  </a:lnTo>
                  <a:lnTo>
                    <a:pt x="369316" y="365760"/>
                  </a:lnTo>
                  <a:lnTo>
                    <a:pt x="0" y="365760"/>
                  </a:lnTo>
                  <a:lnTo>
                    <a:pt x="0" y="121920"/>
                  </a:lnTo>
                  <a:close/>
                </a:path>
              </a:pathLst>
            </a:custGeom>
            <a:ln w="19812">
              <a:solidFill>
                <a:srgbClr val="AC46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582930" y="5073396"/>
            <a:ext cx="825482" cy="260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56514" y="5089330"/>
            <a:ext cx="778510" cy="245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7154" y="5043263"/>
            <a:ext cx="897576" cy="337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3646" y="5033771"/>
            <a:ext cx="648165" cy="333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2563367" y="4142232"/>
            <a:ext cx="1287780" cy="356870"/>
            <a:chOff x="2563367" y="4142232"/>
            <a:chExt cx="1287780" cy="356870"/>
          </a:xfrm>
        </p:grpSpPr>
        <p:sp>
          <p:nvSpPr>
            <p:cNvPr id="32" name="object 32"/>
            <p:cNvSpPr/>
            <p:nvPr/>
          </p:nvSpPr>
          <p:spPr>
            <a:xfrm>
              <a:off x="2573273" y="4152138"/>
              <a:ext cx="1268095" cy="337185"/>
            </a:xfrm>
            <a:custGeom>
              <a:avLst/>
              <a:gdLst/>
              <a:ahLst/>
              <a:cxnLst/>
              <a:rect l="l" t="t" r="r" b="b"/>
              <a:pathLst>
                <a:path w="1268095" h="337185">
                  <a:moveTo>
                    <a:pt x="633983" y="0"/>
                  </a:moveTo>
                  <a:lnTo>
                    <a:pt x="0" y="140716"/>
                  </a:lnTo>
                  <a:lnTo>
                    <a:pt x="316992" y="140716"/>
                  </a:lnTo>
                  <a:lnTo>
                    <a:pt x="316992" y="336804"/>
                  </a:lnTo>
                  <a:lnTo>
                    <a:pt x="950976" y="336804"/>
                  </a:lnTo>
                  <a:lnTo>
                    <a:pt x="950976" y="140716"/>
                  </a:lnTo>
                  <a:lnTo>
                    <a:pt x="1267967" y="140716"/>
                  </a:lnTo>
                  <a:lnTo>
                    <a:pt x="633983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3273" y="4152138"/>
              <a:ext cx="1268095" cy="337185"/>
            </a:xfrm>
            <a:custGeom>
              <a:avLst/>
              <a:gdLst/>
              <a:ahLst/>
              <a:cxnLst/>
              <a:rect l="l" t="t" r="r" b="b"/>
              <a:pathLst>
                <a:path w="1268095" h="337185">
                  <a:moveTo>
                    <a:pt x="316992" y="336804"/>
                  </a:moveTo>
                  <a:lnTo>
                    <a:pt x="316992" y="140716"/>
                  </a:lnTo>
                  <a:lnTo>
                    <a:pt x="0" y="140716"/>
                  </a:lnTo>
                  <a:lnTo>
                    <a:pt x="633983" y="0"/>
                  </a:lnTo>
                  <a:lnTo>
                    <a:pt x="1267967" y="140716"/>
                  </a:lnTo>
                  <a:lnTo>
                    <a:pt x="950976" y="140716"/>
                  </a:lnTo>
                  <a:lnTo>
                    <a:pt x="950976" y="336804"/>
                  </a:lnTo>
                  <a:lnTo>
                    <a:pt x="316992" y="336804"/>
                  </a:lnTo>
                  <a:close/>
                </a:path>
              </a:pathLst>
            </a:custGeom>
            <a:ln w="19812">
              <a:solidFill>
                <a:srgbClr val="AC46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2563367" y="2558795"/>
            <a:ext cx="1287780" cy="356870"/>
            <a:chOff x="2563367" y="2558795"/>
            <a:chExt cx="1287780" cy="356870"/>
          </a:xfrm>
        </p:grpSpPr>
        <p:sp>
          <p:nvSpPr>
            <p:cNvPr id="35" name="object 35"/>
            <p:cNvSpPr/>
            <p:nvPr/>
          </p:nvSpPr>
          <p:spPr>
            <a:xfrm>
              <a:off x="2573273" y="2568701"/>
              <a:ext cx="1268095" cy="337185"/>
            </a:xfrm>
            <a:custGeom>
              <a:avLst/>
              <a:gdLst/>
              <a:ahLst/>
              <a:cxnLst/>
              <a:rect l="l" t="t" r="r" b="b"/>
              <a:pathLst>
                <a:path w="1268095" h="337185">
                  <a:moveTo>
                    <a:pt x="633983" y="0"/>
                  </a:moveTo>
                  <a:lnTo>
                    <a:pt x="0" y="140715"/>
                  </a:lnTo>
                  <a:lnTo>
                    <a:pt x="316992" y="140715"/>
                  </a:lnTo>
                  <a:lnTo>
                    <a:pt x="316992" y="336803"/>
                  </a:lnTo>
                  <a:lnTo>
                    <a:pt x="950976" y="336803"/>
                  </a:lnTo>
                  <a:lnTo>
                    <a:pt x="950976" y="140715"/>
                  </a:lnTo>
                  <a:lnTo>
                    <a:pt x="1267967" y="140715"/>
                  </a:lnTo>
                  <a:lnTo>
                    <a:pt x="633983" y="0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73273" y="2568701"/>
              <a:ext cx="1268095" cy="337185"/>
            </a:xfrm>
            <a:custGeom>
              <a:avLst/>
              <a:gdLst/>
              <a:ahLst/>
              <a:cxnLst/>
              <a:rect l="l" t="t" r="r" b="b"/>
              <a:pathLst>
                <a:path w="1268095" h="337185">
                  <a:moveTo>
                    <a:pt x="316992" y="336803"/>
                  </a:moveTo>
                  <a:lnTo>
                    <a:pt x="316992" y="140715"/>
                  </a:lnTo>
                  <a:lnTo>
                    <a:pt x="0" y="140715"/>
                  </a:lnTo>
                  <a:lnTo>
                    <a:pt x="633983" y="0"/>
                  </a:lnTo>
                  <a:lnTo>
                    <a:pt x="1267967" y="140715"/>
                  </a:lnTo>
                  <a:lnTo>
                    <a:pt x="950976" y="140715"/>
                  </a:lnTo>
                  <a:lnTo>
                    <a:pt x="950976" y="336803"/>
                  </a:lnTo>
                  <a:lnTo>
                    <a:pt x="316992" y="336803"/>
                  </a:lnTo>
                  <a:close/>
                </a:path>
              </a:pathLst>
            </a:custGeom>
            <a:ln w="19812">
              <a:solidFill>
                <a:srgbClr val="AC46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488429" y="977646"/>
            <a:ext cx="5434965" cy="830580"/>
          </a:xfrm>
          <a:prstGeom prst="rect">
            <a:avLst/>
          </a:prstGeom>
          <a:ln w="19811">
            <a:solidFill>
              <a:srgbClr val="E22F24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449580" indent="-287020">
              <a:lnSpc>
                <a:spcPct val="100000"/>
              </a:lnSpc>
              <a:spcBef>
                <a:spcPts val="785"/>
              </a:spcBef>
              <a:buClr>
                <a:srgbClr val="E22F24"/>
              </a:buClr>
              <a:buFont typeface="Wingdings"/>
              <a:buChar char=""/>
              <a:tabLst>
                <a:tab pos="450215" algn="l"/>
              </a:tabLst>
            </a:pP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相关项目Github</a:t>
            </a:r>
            <a:r>
              <a:rPr sz="2000" spc="-25" dirty="0">
                <a:solidFill>
                  <a:srgbClr val="2A4975"/>
                </a:solidFill>
                <a:latin typeface="微软雅黑"/>
                <a:cs typeface="微软雅黑"/>
              </a:rPr>
              <a:t> Star</a:t>
            </a: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数量总计</a:t>
            </a:r>
            <a:r>
              <a:rPr sz="2000" spc="-5" dirty="0">
                <a:solidFill>
                  <a:srgbClr val="2A4975"/>
                </a:solidFill>
                <a:latin typeface="微软雅黑"/>
                <a:cs typeface="微软雅黑"/>
              </a:rPr>
              <a:t>6K+</a:t>
            </a:r>
            <a:endParaRPr sz="2000">
              <a:latin typeface="微软雅黑"/>
              <a:cs typeface="微软雅黑"/>
            </a:endParaRPr>
          </a:p>
          <a:p>
            <a:pPr marL="449580" indent="-287020">
              <a:lnSpc>
                <a:spcPct val="100000"/>
              </a:lnSpc>
              <a:buClr>
                <a:srgbClr val="E22F24"/>
              </a:buClr>
              <a:buFont typeface="Wingdings"/>
              <a:buChar char=""/>
              <a:tabLst>
                <a:tab pos="450215" algn="l"/>
              </a:tabLst>
            </a:pP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根据</a:t>
            </a:r>
            <a:r>
              <a:rPr sz="2000" spc="-5" dirty="0">
                <a:solidFill>
                  <a:srgbClr val="2A4975"/>
                </a:solidFill>
                <a:latin typeface="微软雅黑"/>
                <a:cs typeface="微软雅黑"/>
              </a:rPr>
              <a:t>pypistats.org</a:t>
            </a: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统计，</a:t>
            </a:r>
            <a:r>
              <a:rPr sz="2000" b="1" dirty="0">
                <a:solidFill>
                  <a:srgbClr val="E22F24"/>
                </a:solidFill>
                <a:latin typeface="微软雅黑"/>
                <a:cs typeface="微软雅黑"/>
              </a:rPr>
              <a:t>日均下载100+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26008" y="4055364"/>
            <a:ext cx="378460" cy="1466215"/>
            <a:chOff x="826008" y="4055364"/>
            <a:chExt cx="378460" cy="1466215"/>
          </a:xfrm>
        </p:grpSpPr>
        <p:sp>
          <p:nvSpPr>
            <p:cNvPr id="39" name="object 39"/>
            <p:cNvSpPr/>
            <p:nvPr/>
          </p:nvSpPr>
          <p:spPr>
            <a:xfrm>
              <a:off x="826008" y="4055364"/>
              <a:ext cx="377964" cy="14660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1832" y="4220718"/>
              <a:ext cx="151130" cy="1240155"/>
            </a:xfrm>
            <a:custGeom>
              <a:avLst/>
              <a:gdLst/>
              <a:ahLst/>
              <a:cxnLst/>
              <a:rect l="l" t="t" r="r" b="b"/>
              <a:pathLst>
                <a:path w="151130" h="1240154">
                  <a:moveTo>
                    <a:pt x="75437" y="100583"/>
                  </a:moveTo>
                  <a:lnTo>
                    <a:pt x="50292" y="117347"/>
                  </a:lnTo>
                  <a:lnTo>
                    <a:pt x="50292" y="1240027"/>
                  </a:lnTo>
                  <a:lnTo>
                    <a:pt x="100584" y="1240027"/>
                  </a:lnTo>
                  <a:lnTo>
                    <a:pt x="100584" y="117347"/>
                  </a:lnTo>
                  <a:lnTo>
                    <a:pt x="75437" y="100583"/>
                  </a:lnTo>
                  <a:close/>
                </a:path>
                <a:path w="151130" h="1240154">
                  <a:moveTo>
                    <a:pt x="75437" y="0"/>
                  </a:moveTo>
                  <a:lnTo>
                    <a:pt x="0" y="150875"/>
                  </a:lnTo>
                  <a:lnTo>
                    <a:pt x="50292" y="117347"/>
                  </a:lnTo>
                  <a:lnTo>
                    <a:pt x="50292" y="100583"/>
                  </a:lnTo>
                  <a:lnTo>
                    <a:pt x="125730" y="100583"/>
                  </a:lnTo>
                  <a:lnTo>
                    <a:pt x="75437" y="0"/>
                  </a:lnTo>
                  <a:close/>
                </a:path>
                <a:path w="151130" h="1240154">
                  <a:moveTo>
                    <a:pt x="125730" y="100583"/>
                  </a:moveTo>
                  <a:lnTo>
                    <a:pt x="100584" y="100583"/>
                  </a:lnTo>
                  <a:lnTo>
                    <a:pt x="100584" y="117347"/>
                  </a:lnTo>
                  <a:lnTo>
                    <a:pt x="150876" y="150875"/>
                  </a:lnTo>
                  <a:lnTo>
                    <a:pt x="125730" y="100583"/>
                  </a:lnTo>
                  <a:close/>
                </a:path>
                <a:path w="151130" h="1240154">
                  <a:moveTo>
                    <a:pt x="75437" y="100583"/>
                  </a:moveTo>
                  <a:lnTo>
                    <a:pt x="50292" y="100583"/>
                  </a:lnTo>
                  <a:lnTo>
                    <a:pt x="50292" y="117347"/>
                  </a:lnTo>
                  <a:lnTo>
                    <a:pt x="75437" y="100583"/>
                  </a:lnTo>
                  <a:close/>
                </a:path>
                <a:path w="151130" h="1240154">
                  <a:moveTo>
                    <a:pt x="100584" y="100583"/>
                  </a:moveTo>
                  <a:lnTo>
                    <a:pt x="75437" y="100583"/>
                  </a:lnTo>
                  <a:lnTo>
                    <a:pt x="100584" y="117347"/>
                  </a:lnTo>
                  <a:lnTo>
                    <a:pt x="100584" y="100583"/>
                  </a:lnTo>
                  <a:close/>
                </a:path>
              </a:pathLst>
            </a:custGeom>
            <a:solidFill>
              <a:srgbClr val="EB63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61</a:t>
            </a:r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AD7AB591-82BB-4869-B28C-AA90B0A485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3181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面向自然语言理解的开</a:t>
            </a:r>
            <a:r>
              <a:rPr u="none" spc="-10" dirty="0">
                <a:latin typeface="微软雅黑"/>
                <a:cs typeface="微软雅黑"/>
              </a:rPr>
              <a:t>源</a:t>
            </a:r>
            <a:r>
              <a:rPr u="none" spc="5" dirty="0">
                <a:latin typeface="微软雅黑"/>
                <a:cs typeface="微软雅黑"/>
              </a:rPr>
              <a:t>框架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7451" y="2996114"/>
            <a:ext cx="1479083" cy="108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1426" y="3169539"/>
            <a:ext cx="1095375" cy="5740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统一数据容器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统一处理流程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6484" y="3320707"/>
            <a:ext cx="373174" cy="417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05749" y="2996114"/>
            <a:ext cx="1479166" cy="108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88514" y="3169539"/>
            <a:ext cx="916940" cy="5740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开箱即用的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预训练模型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4974" y="3320707"/>
            <a:ext cx="372797" cy="417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65641" y="2996114"/>
            <a:ext cx="1477587" cy="1081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58970" y="3169539"/>
            <a:ext cx="1095375" cy="5740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多种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神经网络组件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03164" y="3320707"/>
            <a:ext cx="373174" cy="417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3953" y="2996114"/>
            <a:ext cx="1479166" cy="1081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17690" y="3169539"/>
            <a:ext cx="1095375" cy="5740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高效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训练测试流程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61504" y="2987027"/>
            <a:ext cx="2070735" cy="1104265"/>
            <a:chOff x="7761504" y="2987027"/>
            <a:chExt cx="2070735" cy="1104265"/>
          </a:xfrm>
        </p:grpSpPr>
        <p:sp>
          <p:nvSpPr>
            <p:cNvPr id="15" name="object 15"/>
            <p:cNvSpPr/>
            <p:nvPr/>
          </p:nvSpPr>
          <p:spPr>
            <a:xfrm>
              <a:off x="7761504" y="3320707"/>
              <a:ext cx="373174" cy="4171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10144" y="2987027"/>
              <a:ext cx="1821942" cy="11041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07120" y="3169539"/>
            <a:ext cx="1436370" cy="5740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下游应用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FFFFFF"/>
                </a:solidFill>
                <a:latin typeface="微软雅黑"/>
                <a:cs typeface="微软雅黑"/>
              </a:rPr>
              <a:t>（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20+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NLP</a:t>
            </a:r>
            <a:r>
              <a:rPr sz="1400" spc="-10" dirty="0">
                <a:solidFill>
                  <a:srgbClr val="FFFFFF"/>
                </a:solidFill>
                <a:latin typeface="微软雅黑"/>
                <a:cs typeface="微软雅黑"/>
              </a:rPr>
              <a:t>任</a:t>
            </a:r>
            <a:r>
              <a:rPr sz="1400" spc="5" dirty="0">
                <a:solidFill>
                  <a:srgbClr val="FFFFFF"/>
                </a:solidFill>
                <a:latin typeface="微软雅黑"/>
                <a:cs typeface="微软雅黑"/>
              </a:rPr>
              <a:t>务）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706356" y="2997538"/>
            <a:ext cx="1913889" cy="1082040"/>
            <a:chOff x="9706356" y="2997538"/>
            <a:chExt cx="1913889" cy="1082040"/>
          </a:xfrm>
        </p:grpSpPr>
        <p:sp>
          <p:nvSpPr>
            <p:cNvPr id="19" name="object 19"/>
            <p:cNvSpPr/>
            <p:nvPr/>
          </p:nvSpPr>
          <p:spPr>
            <a:xfrm>
              <a:off x="9706356" y="3311639"/>
              <a:ext cx="404622" cy="45340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140675" y="2997538"/>
              <a:ext cx="1479083" cy="108191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513568" y="3031972"/>
            <a:ext cx="739140" cy="848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8600"/>
              </a:lnSpc>
              <a:spcBef>
                <a:spcPts val="95"/>
              </a:spcBef>
            </a:pPr>
            <a:r>
              <a:rPr sz="1400" dirty="0">
                <a:solidFill>
                  <a:srgbClr val="FF0000"/>
                </a:solidFill>
                <a:latin typeface="微软雅黑"/>
                <a:cs typeface="微软雅黑"/>
              </a:rPr>
              <a:t>中文注释 中文文档 中文任务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62</a:t>
            </a: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D8AF2B4-407F-422A-A3FC-4F955CD1B6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3181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面向自然语言理解的开</a:t>
            </a:r>
            <a:r>
              <a:rPr u="none" spc="-10" dirty="0">
                <a:latin typeface="微软雅黑"/>
                <a:cs typeface="微软雅黑"/>
              </a:rPr>
              <a:t>源</a:t>
            </a:r>
            <a:r>
              <a:rPr u="none" spc="5" dirty="0">
                <a:latin typeface="微软雅黑"/>
                <a:cs typeface="微软雅黑"/>
              </a:rPr>
              <a:t>框架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7886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为什么我们要</a:t>
            </a:r>
            <a:r>
              <a:rPr u="none" spc="-10" dirty="0">
                <a:latin typeface="微软雅黑"/>
                <a:cs typeface="微软雅黑"/>
              </a:rPr>
              <a:t>做</a:t>
            </a:r>
            <a:r>
              <a:rPr u="none" spc="-5" dirty="0"/>
              <a:t>fastNLP</a:t>
            </a:r>
          </a:p>
        </p:txBody>
      </p:sp>
      <p:sp>
        <p:nvSpPr>
          <p:cNvPr id="3" name="object 3"/>
          <p:cNvSpPr/>
          <p:nvPr/>
        </p:nvSpPr>
        <p:spPr>
          <a:xfrm>
            <a:off x="4717961" y="1339341"/>
            <a:ext cx="6466941" cy="1564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9119" y="1546860"/>
            <a:ext cx="3337560" cy="830580"/>
          </a:xfrm>
          <a:prstGeom prst="rect">
            <a:avLst/>
          </a:prstGeom>
          <a:solidFill>
            <a:srgbClr val="8B00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86155" marR="137795" indent="-840105">
              <a:lnSpc>
                <a:spcPct val="100000"/>
              </a:lnSpc>
              <a:spcBef>
                <a:spcPts val="265"/>
              </a:spcBef>
            </a:pPr>
            <a:r>
              <a:rPr sz="2400" b="1" spc="-5" dirty="0">
                <a:solidFill>
                  <a:srgbClr val="F1F1F1"/>
                </a:solidFill>
                <a:latin typeface="微软雅黑"/>
                <a:cs typeface="微软雅黑"/>
              </a:rPr>
              <a:t>Py</a:t>
            </a:r>
            <a:r>
              <a:rPr sz="2400" b="1" spc="-245" dirty="0">
                <a:solidFill>
                  <a:srgbClr val="F1F1F1"/>
                </a:solidFill>
                <a:latin typeface="微软雅黑"/>
                <a:cs typeface="微软雅黑"/>
              </a:rPr>
              <a:t>T</a:t>
            </a:r>
            <a:r>
              <a:rPr sz="2400" b="1" spc="-5" dirty="0">
                <a:solidFill>
                  <a:srgbClr val="F1F1F1"/>
                </a:solidFill>
                <a:latin typeface="微软雅黑"/>
                <a:cs typeface="微软雅黑"/>
              </a:rPr>
              <a:t>o</a:t>
            </a:r>
            <a:r>
              <a:rPr sz="2400" b="1" spc="-15" dirty="0">
                <a:solidFill>
                  <a:srgbClr val="F1F1F1"/>
                </a:solidFill>
                <a:latin typeface="微软雅黑"/>
                <a:cs typeface="微软雅黑"/>
              </a:rPr>
              <a:t>r</a:t>
            </a:r>
            <a:r>
              <a:rPr sz="2400" b="1" dirty="0">
                <a:solidFill>
                  <a:srgbClr val="F1F1F1"/>
                </a:solidFill>
                <a:latin typeface="微软雅黑"/>
                <a:cs typeface="微软雅黑"/>
              </a:rPr>
              <a:t>c</a:t>
            </a:r>
            <a:r>
              <a:rPr sz="2400" b="1" spc="-5" dirty="0">
                <a:solidFill>
                  <a:srgbClr val="F1F1F1"/>
                </a:solidFill>
                <a:latin typeface="微软雅黑"/>
                <a:cs typeface="微软雅黑"/>
              </a:rPr>
              <a:t>h</a:t>
            </a:r>
            <a:r>
              <a:rPr sz="2400" b="1" dirty="0">
                <a:solidFill>
                  <a:srgbClr val="F1F1F1"/>
                </a:solidFill>
                <a:latin typeface="微软雅黑"/>
                <a:cs typeface="微软雅黑"/>
              </a:rPr>
              <a:t>不提供高层模 块</a:t>
            </a:r>
            <a:r>
              <a:rPr sz="2400" b="1" spc="5" dirty="0">
                <a:solidFill>
                  <a:srgbClr val="F1F1F1"/>
                </a:solidFill>
                <a:latin typeface="微软雅黑"/>
                <a:cs typeface="微软雅黑"/>
              </a:rPr>
              <a:t>/</a:t>
            </a:r>
            <a:r>
              <a:rPr sz="2400" b="1" dirty="0">
                <a:solidFill>
                  <a:srgbClr val="F1F1F1"/>
                </a:solidFill>
                <a:latin typeface="微软雅黑"/>
                <a:cs typeface="微软雅黑"/>
              </a:rPr>
              <a:t>模型等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119" y="3403091"/>
            <a:ext cx="3337560" cy="830580"/>
          </a:xfrm>
          <a:prstGeom prst="rect">
            <a:avLst/>
          </a:prstGeom>
          <a:solidFill>
            <a:srgbClr val="8B0000"/>
          </a:solidFill>
        </p:spPr>
        <p:txBody>
          <a:bodyPr vert="horz" wrap="square" lIns="0" tIns="34290" rIns="0" bIns="0" rtlCol="0">
            <a:spAutoFit/>
          </a:bodyPr>
          <a:lstStyle/>
          <a:p>
            <a:pPr marL="1059180" marR="136525" indent="-914400">
              <a:lnSpc>
                <a:spcPct val="100000"/>
              </a:lnSpc>
              <a:spcBef>
                <a:spcPts val="270"/>
              </a:spcBef>
            </a:pPr>
            <a:r>
              <a:rPr sz="2400" b="1" dirty="0">
                <a:solidFill>
                  <a:srgbClr val="F1F1F1"/>
                </a:solidFill>
                <a:latin typeface="微软雅黑"/>
                <a:cs typeface="微软雅黑"/>
              </a:rPr>
              <a:t>不同任务中存在大量重 复性工作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9452" y="3299459"/>
            <a:ext cx="5340350" cy="1323340"/>
          </a:xfrm>
          <a:prstGeom prst="rect">
            <a:avLst/>
          </a:prstGeom>
          <a:ln w="9144">
            <a:solidFill>
              <a:srgbClr val="8B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1600" dirty="0">
                <a:solidFill>
                  <a:srgbClr val="8B0000"/>
                </a:solidFill>
                <a:latin typeface="Wingdings"/>
                <a:cs typeface="Wingdings"/>
              </a:rPr>
              <a:t>◼</a:t>
            </a: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读取与缓存</a:t>
            </a:r>
            <a:endParaRPr sz="1600">
              <a:latin typeface="微软雅黑"/>
              <a:cs typeface="微软雅黑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8B0000"/>
                </a:solidFill>
                <a:latin typeface="Wingdings"/>
                <a:cs typeface="Wingdings"/>
              </a:rPr>
              <a:t>◼</a:t>
            </a: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预处理中</a:t>
            </a:r>
            <a:r>
              <a:rPr sz="1600" spc="-15" dirty="0">
                <a:solidFill>
                  <a:srgbClr val="2A4975"/>
                </a:solidFill>
                <a:latin typeface="微软雅黑"/>
                <a:cs typeface="微软雅黑"/>
              </a:rPr>
              <a:t>的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for</a:t>
            </a: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循环</a:t>
            </a:r>
            <a:endParaRPr sz="1600">
              <a:latin typeface="微软雅黑"/>
              <a:cs typeface="微软雅黑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solidFill>
                  <a:srgbClr val="8B0000"/>
                </a:solidFill>
                <a:latin typeface="Wingdings"/>
                <a:cs typeface="Wingdings"/>
              </a:rPr>
              <a:t>◼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NLP</a:t>
            </a: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中的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padding</a:t>
            </a:r>
            <a:endParaRPr sz="160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solidFill>
                  <a:srgbClr val="8B0000"/>
                </a:solidFill>
                <a:latin typeface="Wingdings"/>
                <a:cs typeface="Wingdings"/>
              </a:rPr>
              <a:t>◼</a:t>
            </a: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各种各样的预训</a:t>
            </a:r>
            <a:r>
              <a:rPr sz="1600" spc="-20" dirty="0">
                <a:solidFill>
                  <a:srgbClr val="2A4975"/>
                </a:solidFill>
                <a:latin typeface="微软雅黑"/>
                <a:cs typeface="微软雅黑"/>
              </a:rPr>
              <a:t>练</a:t>
            </a:r>
            <a:r>
              <a:rPr sz="1600" spc="-5" dirty="0">
                <a:solidFill>
                  <a:srgbClr val="2A4975"/>
                </a:solidFill>
                <a:latin typeface="Arial"/>
                <a:cs typeface="Arial"/>
              </a:rPr>
              <a:t>Embedding</a:t>
            </a:r>
            <a:endParaRPr sz="160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solidFill>
                  <a:srgbClr val="8B0000"/>
                </a:solidFill>
                <a:latin typeface="Wingdings"/>
                <a:cs typeface="Wingdings"/>
              </a:rPr>
              <a:t>◼</a:t>
            </a: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训练过程、验证过程不同任务都类似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119" y="5295900"/>
            <a:ext cx="3337560" cy="462280"/>
          </a:xfrm>
          <a:prstGeom prst="rect">
            <a:avLst/>
          </a:prstGeom>
          <a:solidFill>
            <a:srgbClr val="8B0000"/>
          </a:solidFill>
        </p:spPr>
        <p:txBody>
          <a:bodyPr vert="horz" wrap="square" lIns="0" tIns="3429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270"/>
              </a:spcBef>
            </a:pPr>
            <a:r>
              <a:rPr sz="2400" b="1" spc="-10" dirty="0">
                <a:solidFill>
                  <a:srgbClr val="F1F1F1"/>
                </a:solidFill>
                <a:latin typeface="微软雅黑"/>
                <a:cs typeface="微软雅黑"/>
              </a:rPr>
              <a:t>NLP</a:t>
            </a:r>
            <a:r>
              <a:rPr sz="2400" b="1" dirty="0">
                <a:solidFill>
                  <a:srgbClr val="F1F1F1"/>
                </a:solidFill>
                <a:latin typeface="微软雅黑"/>
                <a:cs typeface="微软雅黑"/>
              </a:rPr>
              <a:t>推陈出新太快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0641" y="5012435"/>
            <a:ext cx="3556389" cy="1135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64869" y="1700835"/>
            <a:ext cx="3114832" cy="888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3765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为什么我们要</a:t>
            </a:r>
            <a:r>
              <a:rPr u="none" spc="-10" dirty="0">
                <a:latin typeface="微软雅黑"/>
                <a:cs typeface="微软雅黑"/>
              </a:rPr>
              <a:t>做</a:t>
            </a:r>
            <a:r>
              <a:rPr u="none" spc="-5" dirty="0"/>
              <a:t>fastNLP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6195" y="1482852"/>
            <a:ext cx="3206750" cy="955675"/>
          </a:xfrm>
          <a:prstGeom prst="rect">
            <a:avLst/>
          </a:prstGeom>
          <a:solidFill>
            <a:srgbClr val="8B0000"/>
          </a:solidFill>
        </p:spPr>
        <p:txBody>
          <a:bodyPr vert="horz" wrap="square" lIns="0" tIns="98425" rIns="0" bIns="0" rtlCol="0">
            <a:spAutoFit/>
          </a:bodyPr>
          <a:lstStyle/>
          <a:p>
            <a:pPr marL="1297940" marR="220979" indent="-1067435">
              <a:lnSpc>
                <a:spcPct val="100400"/>
              </a:lnSpc>
              <a:spcBef>
                <a:spcPts val="775"/>
              </a:spcBef>
            </a:pPr>
            <a:r>
              <a:rPr sz="2400" b="1" dirty="0">
                <a:solidFill>
                  <a:srgbClr val="F1F1F1"/>
                </a:solidFill>
                <a:latin typeface="微软雅黑"/>
                <a:cs typeface="微软雅黑"/>
              </a:rPr>
              <a:t>模型到部署上线存在 间隙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3122676"/>
            <a:ext cx="3205480" cy="954405"/>
          </a:xfrm>
          <a:prstGeom prst="rect">
            <a:avLst/>
          </a:prstGeom>
          <a:solidFill>
            <a:srgbClr val="8B0000"/>
          </a:solidFill>
        </p:spPr>
        <p:txBody>
          <a:bodyPr vert="horz" wrap="square" lIns="0" tIns="284480" rIns="0" bIns="0" rtlCol="0">
            <a:spAutoFit/>
          </a:bodyPr>
          <a:lstStyle/>
          <a:p>
            <a:pPr marL="992505">
              <a:lnSpc>
                <a:spcPct val="100000"/>
              </a:lnSpc>
              <a:spcBef>
                <a:spcPts val="2240"/>
              </a:spcBef>
            </a:pPr>
            <a:r>
              <a:rPr sz="2400" b="1" dirty="0">
                <a:solidFill>
                  <a:srgbClr val="F1F1F1"/>
                </a:solidFill>
                <a:latin typeface="微软雅黑"/>
                <a:cs typeface="微软雅黑"/>
              </a:rPr>
              <a:t>性能复现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4892040"/>
            <a:ext cx="3205480" cy="954405"/>
          </a:xfrm>
          <a:prstGeom prst="rect">
            <a:avLst/>
          </a:prstGeom>
          <a:solidFill>
            <a:srgbClr val="8B0000"/>
          </a:solidFill>
        </p:spPr>
        <p:txBody>
          <a:bodyPr vert="horz" wrap="square" lIns="0" tIns="285115" rIns="0" bIns="0" rtlCol="0">
            <a:spAutoFit/>
          </a:bodyPr>
          <a:lstStyle/>
          <a:p>
            <a:pPr marL="992505">
              <a:lnSpc>
                <a:spcPct val="100000"/>
              </a:lnSpc>
              <a:spcBef>
                <a:spcPts val="2245"/>
              </a:spcBef>
            </a:pPr>
            <a:r>
              <a:rPr sz="2400" b="1" dirty="0">
                <a:solidFill>
                  <a:srgbClr val="F1F1F1"/>
                </a:solidFill>
                <a:latin typeface="微软雅黑"/>
                <a:cs typeface="微软雅黑"/>
              </a:rPr>
              <a:t>中文友好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5175" y="1234186"/>
            <a:ext cx="54013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通过与</a:t>
            </a:r>
            <a:r>
              <a:rPr sz="1600" spc="-190" dirty="0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o</a:t>
            </a:r>
            <a:r>
              <a:rPr sz="1600" spc="-30" dirty="0">
                <a:solidFill>
                  <a:srgbClr val="FF0000"/>
                </a:solidFill>
                <a:latin typeface="微软雅黑"/>
                <a:cs typeface="微软雅黑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微软雅黑"/>
                <a:cs typeface="微软雅黑"/>
              </a:rPr>
              <a:t>c</a:t>
            </a: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h</a:t>
            </a:r>
            <a:r>
              <a:rPr sz="1600" spc="-10" dirty="0">
                <a:solidFill>
                  <a:srgbClr val="FF0000"/>
                </a:solidFill>
                <a:latin typeface="微软雅黑"/>
                <a:cs typeface="微软雅黑"/>
              </a:rPr>
              <a:t>Se</a:t>
            </a:r>
            <a:r>
              <a:rPr sz="1600" spc="65" dirty="0">
                <a:solidFill>
                  <a:srgbClr val="FF0000"/>
                </a:solidFill>
                <a:latin typeface="微软雅黑"/>
                <a:cs typeface="微软雅黑"/>
              </a:rPr>
              <a:t>r</a:t>
            </a:r>
            <a:r>
              <a:rPr sz="1600" spc="-15" dirty="0">
                <a:solidFill>
                  <a:srgbClr val="FF0000"/>
                </a:solidFill>
                <a:latin typeface="微软雅黑"/>
                <a:cs typeface="微软雅黑"/>
              </a:rPr>
              <a:t>v</a:t>
            </a: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e衔接，我们尝试</a:t>
            </a:r>
            <a:r>
              <a:rPr sz="1600" spc="5" dirty="0">
                <a:solidFill>
                  <a:srgbClr val="FF0000"/>
                </a:solidFill>
                <a:latin typeface="微软雅黑"/>
                <a:cs typeface="微软雅黑"/>
              </a:rPr>
              <a:t>减</a:t>
            </a: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小模</a:t>
            </a:r>
            <a:r>
              <a:rPr sz="1600" spc="5" dirty="0">
                <a:solidFill>
                  <a:srgbClr val="FF0000"/>
                </a:solidFill>
                <a:latin typeface="微软雅黑"/>
                <a:cs typeface="微软雅黑"/>
              </a:rPr>
              <a:t>型</a:t>
            </a: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上线</a:t>
            </a:r>
            <a:r>
              <a:rPr sz="1600" spc="5" dirty="0">
                <a:solidFill>
                  <a:srgbClr val="FF0000"/>
                </a:solidFill>
                <a:latin typeface="微软雅黑"/>
                <a:cs typeface="微软雅黑"/>
              </a:rPr>
              <a:t>的</a:t>
            </a: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难度</a:t>
            </a:r>
            <a:r>
              <a:rPr sz="1600" dirty="0">
                <a:solidFill>
                  <a:srgbClr val="FF0000"/>
                </a:solidFill>
                <a:latin typeface="微软雅黑"/>
                <a:cs typeface="微软雅黑"/>
              </a:rPr>
              <a:t>（</a:t>
            </a: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on  </a:t>
            </a:r>
            <a:r>
              <a:rPr sz="1600" spc="-10" dirty="0">
                <a:solidFill>
                  <a:srgbClr val="FF0000"/>
                </a:solidFill>
                <a:latin typeface="微软雅黑"/>
                <a:cs typeface="微软雅黑"/>
              </a:rPr>
              <a:t>developing）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1059" y="3183635"/>
            <a:ext cx="4264660" cy="708660"/>
          </a:xfrm>
          <a:prstGeom prst="rect">
            <a:avLst/>
          </a:prstGeom>
          <a:ln w="9144">
            <a:solidFill>
              <a:srgbClr val="8B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复现代码有时候会很困</a:t>
            </a:r>
            <a:r>
              <a:rPr sz="2000" spc="-15" dirty="0">
                <a:solidFill>
                  <a:srgbClr val="2A4975"/>
                </a:solidFill>
                <a:latin typeface="微软雅黑"/>
                <a:cs typeface="微软雅黑"/>
              </a:rPr>
              <a:t>难</a:t>
            </a: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，有</a:t>
            </a:r>
            <a:r>
              <a:rPr sz="2000" spc="-15" dirty="0">
                <a:solidFill>
                  <a:srgbClr val="2A4975"/>
                </a:solidFill>
                <a:latin typeface="微软雅黑"/>
                <a:cs typeface="微软雅黑"/>
              </a:rPr>
              <a:t>一</a:t>
            </a: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个参</a:t>
            </a:r>
            <a:endParaRPr sz="2000">
              <a:latin typeface="微软雅黑"/>
              <a:cs typeface="微软雅黑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考可能会更容易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41764" y="2542032"/>
            <a:ext cx="2295144" cy="1421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92252" y="4387969"/>
            <a:ext cx="1320572" cy="1563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71059" y="4892040"/>
            <a:ext cx="4264660" cy="1016635"/>
          </a:xfrm>
          <a:prstGeom prst="rect">
            <a:avLst/>
          </a:prstGeom>
          <a:ln w="9144">
            <a:solidFill>
              <a:srgbClr val="8B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 marR="83185">
              <a:lnSpc>
                <a:spcPct val="100000"/>
              </a:lnSpc>
              <a:spcBef>
                <a:spcPts val="290"/>
              </a:spcBef>
            </a:pP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fa</a:t>
            </a:r>
            <a:r>
              <a:rPr sz="2000" spc="-10" dirty="0">
                <a:solidFill>
                  <a:srgbClr val="2A4975"/>
                </a:solidFill>
                <a:latin typeface="微软雅黑"/>
                <a:cs typeface="微软雅黑"/>
              </a:rPr>
              <a:t>s</a:t>
            </a: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tNLP的文档，教</a:t>
            </a:r>
            <a:r>
              <a:rPr sz="2000" spc="-15" dirty="0">
                <a:solidFill>
                  <a:srgbClr val="2A4975"/>
                </a:solidFill>
                <a:latin typeface="微软雅黑"/>
                <a:cs typeface="微软雅黑"/>
              </a:rPr>
              <a:t>程</a:t>
            </a: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，</a:t>
            </a:r>
            <a:r>
              <a:rPr sz="2000" spc="-5" dirty="0">
                <a:solidFill>
                  <a:srgbClr val="2A4975"/>
                </a:solidFill>
                <a:latin typeface="微软雅黑"/>
                <a:cs typeface="微软雅黑"/>
              </a:rPr>
              <a:t>i</a:t>
            </a:r>
            <a:r>
              <a:rPr sz="2000" spc="-10" dirty="0">
                <a:solidFill>
                  <a:srgbClr val="2A4975"/>
                </a:solidFill>
                <a:latin typeface="微软雅黑"/>
                <a:cs typeface="微软雅黑"/>
              </a:rPr>
              <a:t>s</a:t>
            </a: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sue甚至连 代码注释都是中文的；</a:t>
            </a:r>
            <a:r>
              <a:rPr sz="2000" spc="-15" dirty="0">
                <a:solidFill>
                  <a:srgbClr val="2A4975"/>
                </a:solidFill>
                <a:latin typeface="微软雅黑"/>
                <a:cs typeface="微软雅黑"/>
              </a:rPr>
              <a:t>同</a:t>
            </a:r>
            <a:r>
              <a:rPr sz="2000" dirty="0">
                <a:solidFill>
                  <a:srgbClr val="2A4975"/>
                </a:solidFill>
                <a:latin typeface="微软雅黑"/>
                <a:cs typeface="微软雅黑"/>
              </a:rPr>
              <a:t>时fastNLP  重视在中文任务上的性能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64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42339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365" dirty="0"/>
              <a:t>T</a:t>
            </a:r>
            <a:r>
              <a:rPr u="none" dirty="0"/>
              <a:t>a</a:t>
            </a:r>
            <a:r>
              <a:rPr u="none" spc="-15" dirty="0"/>
              <a:t>b</a:t>
            </a:r>
            <a:r>
              <a:rPr u="none" dirty="0"/>
              <a:t>u</a:t>
            </a:r>
            <a:r>
              <a:rPr u="none" spc="-10" dirty="0"/>
              <a:t>l</a:t>
            </a:r>
            <a:r>
              <a:rPr u="none" dirty="0"/>
              <a:t>a</a:t>
            </a:r>
            <a:r>
              <a:rPr u="none" spc="-10" dirty="0"/>
              <a:t>r</a:t>
            </a:r>
            <a:r>
              <a:rPr u="none" dirty="0">
                <a:latin typeface="微软雅黑"/>
                <a:cs typeface="微软雅黑"/>
              </a:rPr>
              <a:t>式的数据结构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837814" y="2870200"/>
          <a:ext cx="2519680" cy="1440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6"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spc="-10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raw_words1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target1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6"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spc="-10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raw_words2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BE9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target2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BE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908"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BE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BE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36696" y="4159961"/>
            <a:ext cx="381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C304E"/>
                </a:solidFill>
                <a:latin typeface="Arial"/>
                <a:cs typeface="Arial"/>
              </a:rPr>
              <a:t>…..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2005" y="2823717"/>
            <a:ext cx="1067435" cy="56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100"/>
              </a:spcBef>
            </a:pPr>
            <a:r>
              <a:rPr sz="1800" spc="-5" dirty="0">
                <a:solidFill>
                  <a:srgbClr val="1C304E"/>
                </a:solidFill>
                <a:latin typeface="Arial"/>
                <a:cs typeface="Arial"/>
              </a:rPr>
              <a:t>instance</a:t>
            </a:r>
            <a:r>
              <a:rPr sz="1800" spc="-70" dirty="0">
                <a:solidFill>
                  <a:srgbClr val="1C304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C304E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0"/>
              </a:lnSpc>
            </a:pPr>
            <a:r>
              <a:rPr sz="1800" spc="-5" dirty="0">
                <a:solidFill>
                  <a:srgbClr val="1C304E"/>
                </a:solidFill>
                <a:latin typeface="Arial"/>
                <a:cs typeface="Arial"/>
              </a:rPr>
              <a:t>instance</a:t>
            </a:r>
            <a:r>
              <a:rPr sz="1800" spc="-70" dirty="0">
                <a:solidFill>
                  <a:srgbClr val="1C304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C304E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46850" y="2870200"/>
          <a:ext cx="2519680" cy="146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983">
                <a:tc>
                  <a:txBody>
                    <a:bodyPr/>
                    <a:lstStyle/>
                    <a:p>
                      <a:pPr algn="ctr">
                        <a:lnSpc>
                          <a:spcPts val="1830"/>
                        </a:lnSpc>
                      </a:pPr>
                      <a:r>
                        <a:rPr sz="1600" spc="-10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raw_words1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30"/>
                        </a:lnSpc>
                      </a:pPr>
                      <a:r>
                        <a:rPr sz="1600" spc="-5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target1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BE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55">
                <a:tc>
                  <a:txBody>
                    <a:bodyPr/>
                    <a:lstStyle/>
                    <a:p>
                      <a:pPr algn="ctr">
                        <a:lnSpc>
                          <a:spcPts val="1830"/>
                        </a:lnSpc>
                      </a:pPr>
                      <a:r>
                        <a:rPr sz="1600" spc="-10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raw_words2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30"/>
                        </a:lnSpc>
                      </a:pPr>
                      <a:r>
                        <a:rPr sz="1600" spc="-5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target2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BE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56">
                <a:tc>
                  <a:txBody>
                    <a:bodyPr/>
                    <a:lstStyle/>
                    <a:p>
                      <a:pPr algn="ctr">
                        <a:lnSpc>
                          <a:spcPts val="1830"/>
                        </a:lnSpc>
                      </a:pPr>
                      <a:r>
                        <a:rPr sz="1600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30"/>
                        </a:lnSpc>
                      </a:pPr>
                      <a:r>
                        <a:rPr sz="1600" dirty="0">
                          <a:solidFill>
                            <a:srgbClr val="2A4975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BE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BE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C3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BE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069326" y="2519298"/>
            <a:ext cx="736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304E"/>
                </a:solidFill>
                <a:latin typeface="Arial"/>
                <a:cs typeface="Arial"/>
              </a:rPr>
              <a:t>B</a:t>
            </a:r>
            <a:r>
              <a:rPr sz="1800" spc="-15" dirty="0">
                <a:solidFill>
                  <a:srgbClr val="1C304E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1C304E"/>
                </a:solidFill>
                <a:latin typeface="Arial"/>
                <a:cs typeface="Arial"/>
              </a:rPr>
              <a:t>tch1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80815" y="1507236"/>
            <a:ext cx="496824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20356" y="1528572"/>
            <a:ext cx="794003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01431" y="4300804"/>
            <a:ext cx="381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C304E"/>
                </a:solidFill>
                <a:latin typeface="Arial"/>
                <a:cs typeface="Arial"/>
              </a:rPr>
              <a:t>…..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94279" y="4521834"/>
            <a:ext cx="3390900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5"/>
              </a:spcBef>
            </a:pPr>
            <a:r>
              <a:rPr sz="2000" dirty="0">
                <a:solidFill>
                  <a:srgbClr val="1C304E"/>
                </a:solidFill>
                <a:latin typeface="微软雅黑"/>
                <a:cs typeface="微软雅黑"/>
              </a:rPr>
              <a:t>人们在理解数据时，一</a:t>
            </a:r>
            <a:r>
              <a:rPr sz="2000" spc="-15" dirty="0">
                <a:solidFill>
                  <a:srgbClr val="1C304E"/>
                </a:solidFill>
                <a:latin typeface="微软雅黑"/>
                <a:cs typeface="微软雅黑"/>
              </a:rPr>
              <a:t>般</a:t>
            </a:r>
            <a:r>
              <a:rPr sz="2000" dirty="0">
                <a:solidFill>
                  <a:srgbClr val="1C304E"/>
                </a:solidFill>
                <a:latin typeface="微软雅黑"/>
                <a:cs typeface="微软雅黑"/>
              </a:rPr>
              <a:t>是通 过一个一个的</a:t>
            </a:r>
            <a:r>
              <a:rPr sz="2000" dirty="0">
                <a:solidFill>
                  <a:srgbClr val="1C304E"/>
                </a:solidFill>
                <a:latin typeface="Arial"/>
                <a:cs typeface="Arial"/>
              </a:rPr>
              <a:t>sam</a:t>
            </a:r>
            <a:r>
              <a:rPr sz="2000" spc="-10" dirty="0">
                <a:solidFill>
                  <a:srgbClr val="1C304E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1C304E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1C304E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1C304E"/>
                </a:solidFill>
                <a:latin typeface="微软雅黑"/>
                <a:cs typeface="微软雅黑"/>
              </a:rPr>
              <a:t>去理解， 即通过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行</a:t>
            </a:r>
            <a:r>
              <a:rPr sz="2000" dirty="0">
                <a:solidFill>
                  <a:srgbClr val="1C304E"/>
                </a:solidFill>
                <a:latin typeface="微软雅黑"/>
                <a:cs typeface="微软雅黑"/>
              </a:rPr>
              <a:t>的方式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4818" y="4665675"/>
            <a:ext cx="2825750" cy="638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solidFill>
                  <a:srgbClr val="1C304E"/>
                </a:solidFill>
                <a:latin typeface="微软雅黑"/>
                <a:cs typeface="微软雅黑"/>
              </a:rPr>
              <a:t>批处理更喜欢</a:t>
            </a:r>
            <a:r>
              <a:rPr sz="2000" spc="-10" dirty="0">
                <a:solidFill>
                  <a:srgbClr val="1C304E"/>
                </a:solidFill>
                <a:latin typeface="微软雅黑"/>
                <a:cs typeface="微软雅黑"/>
              </a:rPr>
              <a:t>以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列</a:t>
            </a:r>
            <a:r>
              <a:rPr sz="2000" dirty="0">
                <a:solidFill>
                  <a:srgbClr val="1C304E"/>
                </a:solidFill>
                <a:latin typeface="微软雅黑"/>
                <a:cs typeface="微软雅黑"/>
              </a:rPr>
              <a:t>的方式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solidFill>
                  <a:srgbClr val="1C304E"/>
                </a:solidFill>
                <a:latin typeface="微软雅黑"/>
                <a:cs typeface="微软雅黑"/>
              </a:rPr>
              <a:t>进行读取与处理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92471" y="425018"/>
            <a:ext cx="2934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1C304E"/>
                </a:solidFill>
                <a:latin typeface="Arial"/>
                <a:cs typeface="Arial"/>
              </a:rPr>
              <a:t>fastNLP.core.DataSet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2309" y="3444112"/>
            <a:ext cx="459676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这里的各种Embedding和</a:t>
            </a:r>
            <a:r>
              <a:rPr sz="2000" spc="-10" dirty="0">
                <a:solidFill>
                  <a:srgbClr val="FF0000"/>
                </a:solidFill>
                <a:latin typeface="微软雅黑"/>
                <a:cs typeface="微软雅黑"/>
              </a:rPr>
              <a:t>pytorch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的 </a:t>
            </a:r>
            <a:r>
              <a:rPr sz="2000" spc="-5" dirty="0">
                <a:solidFill>
                  <a:srgbClr val="FF0000"/>
                </a:solidFill>
                <a:latin typeface="微软雅黑"/>
                <a:cs typeface="微软雅黑"/>
              </a:rPr>
              <a:t>nn.E</a:t>
            </a:r>
            <a:r>
              <a:rPr sz="2000" spc="-10" dirty="0">
                <a:solidFill>
                  <a:srgbClr val="FF0000"/>
                </a:solidFill>
                <a:latin typeface="微软雅黑"/>
                <a:cs typeface="微软雅黑"/>
              </a:rPr>
              <a:t>m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beddin</a:t>
            </a:r>
            <a:r>
              <a:rPr sz="2000" spc="-5" dirty="0">
                <a:solidFill>
                  <a:srgbClr val="FF0000"/>
                </a:solidFill>
                <a:latin typeface="微软雅黑"/>
                <a:cs typeface="微软雅黑"/>
              </a:rPr>
              <a:t>g</a:t>
            </a:r>
            <a:r>
              <a:rPr sz="2000" spc="5" dirty="0">
                <a:solidFill>
                  <a:srgbClr val="FF0000"/>
                </a:solidFill>
                <a:latin typeface="微软雅黑"/>
                <a:cs typeface="微软雅黑"/>
              </a:rPr>
              <a:t>是类</a:t>
            </a:r>
            <a:r>
              <a:rPr sz="2000" spc="-5" dirty="0">
                <a:solidFill>
                  <a:srgbClr val="FF0000"/>
                </a:solidFill>
                <a:latin typeface="微软雅黑"/>
                <a:cs typeface="微软雅黑"/>
              </a:rPr>
              <a:t>似</a:t>
            </a:r>
            <a:r>
              <a:rPr sz="2000" spc="5" dirty="0">
                <a:solidFill>
                  <a:srgbClr val="FF0000"/>
                </a:solidFill>
                <a:latin typeface="微软雅黑"/>
                <a:cs typeface="微软雅黑"/>
              </a:rPr>
              <a:t>的，</a:t>
            </a:r>
            <a:r>
              <a:rPr sz="2000" spc="-5" dirty="0">
                <a:solidFill>
                  <a:srgbClr val="FF0000"/>
                </a:solidFill>
                <a:latin typeface="微软雅黑"/>
                <a:cs typeface="微软雅黑"/>
              </a:rPr>
              <a:t>所</a:t>
            </a:r>
            <a:r>
              <a:rPr sz="2000" spc="-10" dirty="0">
                <a:solidFill>
                  <a:srgbClr val="FF0000"/>
                </a:solidFill>
                <a:latin typeface="微软雅黑"/>
                <a:cs typeface="微软雅黑"/>
              </a:rPr>
              <a:t>以</a:t>
            </a:r>
            <a:r>
              <a:rPr sz="2000" spc="5" dirty="0">
                <a:solidFill>
                  <a:srgbClr val="FF0000"/>
                </a:solidFill>
                <a:latin typeface="微软雅黑"/>
                <a:cs typeface="微软雅黑"/>
              </a:rPr>
              <a:t>用法</a:t>
            </a:r>
            <a:r>
              <a:rPr sz="2000" spc="-20" dirty="0">
                <a:solidFill>
                  <a:srgbClr val="FF0000"/>
                </a:solidFill>
                <a:latin typeface="微软雅黑"/>
                <a:cs typeface="微软雅黑"/>
              </a:rPr>
              <a:t>上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基 本没有区别，极大降低</a:t>
            </a:r>
            <a:r>
              <a:rPr sz="2000" spc="-15" dirty="0">
                <a:solidFill>
                  <a:srgbClr val="FF0000"/>
                </a:solidFill>
                <a:latin typeface="微软雅黑"/>
                <a:cs typeface="微软雅黑"/>
              </a:rPr>
              <a:t>了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使用</a:t>
            </a:r>
            <a:r>
              <a:rPr sz="2000" spc="-15" dirty="0">
                <a:solidFill>
                  <a:srgbClr val="FF0000"/>
                </a:solidFill>
                <a:latin typeface="微软雅黑"/>
                <a:cs typeface="微软雅黑"/>
              </a:rPr>
              <a:t>门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槛。</a:t>
            </a:r>
            <a:endParaRPr sz="2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62738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高效切</a:t>
            </a:r>
            <a:r>
              <a:rPr u="none" spc="-5" dirty="0">
                <a:latin typeface="微软雅黑"/>
                <a:cs typeface="微软雅黑"/>
              </a:rPr>
              <a:t>换</a:t>
            </a:r>
            <a:r>
              <a:rPr u="none" dirty="0"/>
              <a:t>Glove</a:t>
            </a:r>
            <a:r>
              <a:rPr u="none" dirty="0">
                <a:latin typeface="微软雅黑"/>
                <a:cs typeface="微软雅黑"/>
              </a:rPr>
              <a:t>、</a:t>
            </a:r>
            <a:r>
              <a:rPr u="none" spc="-5" dirty="0"/>
              <a:t>ELMO</a:t>
            </a:r>
            <a:r>
              <a:rPr u="none" spc="5" dirty="0">
                <a:latin typeface="微软雅黑"/>
                <a:cs typeface="微软雅黑"/>
              </a:rPr>
              <a:t>、</a:t>
            </a:r>
            <a:r>
              <a:rPr u="none" spc="-165" dirty="0">
                <a:latin typeface="微软雅黑"/>
                <a:cs typeface="微软雅黑"/>
              </a:rPr>
              <a:t> </a:t>
            </a:r>
            <a:r>
              <a:rPr u="none" spc="-15" dirty="0"/>
              <a:t>BERT</a:t>
            </a:r>
            <a:r>
              <a:rPr u="none" spc="5" dirty="0">
                <a:latin typeface="微软雅黑"/>
                <a:cs typeface="微软雅黑"/>
              </a:rPr>
              <a:t>等</a:t>
            </a:r>
          </a:p>
        </p:txBody>
      </p:sp>
      <p:sp>
        <p:nvSpPr>
          <p:cNvPr id="4" name="object 4"/>
          <p:cNvSpPr/>
          <p:nvPr/>
        </p:nvSpPr>
        <p:spPr>
          <a:xfrm>
            <a:off x="669798" y="1418082"/>
            <a:ext cx="10537190" cy="4525010"/>
          </a:xfrm>
          <a:custGeom>
            <a:avLst/>
            <a:gdLst/>
            <a:ahLst/>
            <a:cxnLst/>
            <a:rect l="l" t="t" r="r" b="b"/>
            <a:pathLst>
              <a:path w="10537190" h="4525010">
                <a:moveTo>
                  <a:pt x="0" y="4524756"/>
                </a:moveTo>
                <a:lnTo>
                  <a:pt x="10536936" y="4524756"/>
                </a:lnTo>
                <a:lnTo>
                  <a:pt x="10536936" y="0"/>
                </a:lnTo>
                <a:lnTo>
                  <a:pt x="0" y="0"/>
                </a:lnTo>
                <a:lnTo>
                  <a:pt x="0" y="4524756"/>
                </a:lnTo>
                <a:close/>
              </a:path>
            </a:pathLst>
          </a:custGeom>
          <a:ln w="19812">
            <a:solidFill>
              <a:srgbClr val="7C3B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1751" y="1437513"/>
            <a:ext cx="6286500" cy="85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dirty="0">
                <a:latin typeface="微软雅黑"/>
                <a:cs typeface="微软雅黑"/>
              </a:rPr>
              <a:t>代码示例：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ts val="2250"/>
              </a:lnSpc>
            </a:pPr>
            <a:r>
              <a:rPr sz="1800" i="1" spc="-5" dirty="0">
                <a:solidFill>
                  <a:srgbClr val="808080"/>
                </a:solidFill>
                <a:latin typeface="Arial"/>
                <a:cs typeface="Arial"/>
              </a:rPr>
              <a:t>#</a:t>
            </a:r>
            <a:r>
              <a:rPr sz="1800" i="1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同时使用两种</a:t>
            </a:r>
            <a:r>
              <a:rPr sz="1800" i="1" spc="-10" dirty="0">
                <a:solidFill>
                  <a:srgbClr val="808080"/>
                </a:solidFill>
                <a:latin typeface="Arial"/>
                <a:cs typeface="Arial"/>
              </a:rPr>
              <a:t>embedding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embed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StackEmbedding([glove_embed,</a:t>
            </a:r>
            <a:r>
              <a:rPr sz="1800" spc="40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A4975"/>
                </a:solidFill>
                <a:latin typeface="Arial"/>
                <a:cs typeface="Arial"/>
              </a:rPr>
              <a:t>word2vec_embed])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1751" y="2528906"/>
            <a:ext cx="5756910" cy="862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75"/>
              </a:lnSpc>
              <a:spcBef>
                <a:spcPts val="95"/>
              </a:spcBef>
            </a:pPr>
            <a:r>
              <a:rPr sz="1800" i="1" spc="-5" dirty="0">
                <a:solidFill>
                  <a:srgbClr val="808080"/>
                </a:solidFill>
                <a:latin typeface="Arial"/>
                <a:cs typeface="Arial"/>
              </a:rPr>
              <a:t>#</a:t>
            </a:r>
            <a:r>
              <a:rPr sz="1800" i="1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使用</a:t>
            </a:r>
            <a:r>
              <a:rPr sz="1800" i="1" spc="-5" dirty="0">
                <a:solidFill>
                  <a:srgbClr val="808080"/>
                </a:solidFill>
                <a:latin typeface="Arial"/>
                <a:cs typeface="Arial"/>
              </a:rPr>
              <a:t>character</a:t>
            </a:r>
            <a:r>
              <a:rPr sz="1800" i="1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808080"/>
                </a:solidFill>
                <a:latin typeface="Arial"/>
                <a:cs typeface="Arial"/>
              </a:rPr>
              <a:t>embedding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和</a:t>
            </a:r>
            <a:r>
              <a:rPr sz="1800" i="1" dirty="0">
                <a:solidFill>
                  <a:srgbClr val="808080"/>
                </a:solidFill>
                <a:latin typeface="Arial"/>
                <a:cs typeface="Arial"/>
              </a:rPr>
              <a:t>word</a:t>
            </a:r>
            <a:r>
              <a:rPr sz="1800" i="1" spc="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808080"/>
                </a:solidFill>
                <a:latin typeface="Arial"/>
                <a:cs typeface="Arial"/>
              </a:rPr>
              <a:t>embedding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一样容易</a:t>
            </a:r>
            <a:endParaRPr sz="1900">
              <a:latin typeface="微软雅黑"/>
              <a:cs typeface="微软雅黑"/>
            </a:endParaRPr>
          </a:p>
          <a:p>
            <a:pPr marL="12700">
              <a:lnSpc>
                <a:spcPts val="2155"/>
              </a:lnSpc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char_embed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</a:t>
            </a:r>
            <a:r>
              <a:rPr sz="1800" spc="15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CNNCharEmbedding(vocab)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embed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StackEmbedding([char_embed,</a:t>
            </a:r>
            <a:r>
              <a:rPr sz="1800" spc="45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glove_embed])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751" y="3914647"/>
            <a:ext cx="8012430" cy="1939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Contextual</a:t>
            </a:r>
            <a:r>
              <a:rPr sz="1800" b="1" dirty="0">
                <a:latin typeface="Arial"/>
                <a:cs typeface="Arial"/>
              </a:rPr>
              <a:t> Embedding: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55"/>
              </a:lnSpc>
              <a:tabLst>
                <a:tab pos="3060700" algn="l"/>
              </a:tabLst>
            </a:pPr>
            <a:r>
              <a:rPr sz="1800" b="1" dirty="0">
                <a:solidFill>
                  <a:srgbClr val="2A4975"/>
                </a:solidFill>
                <a:latin typeface="微软雅黑"/>
                <a:cs typeface="微软雅黑"/>
              </a:rPr>
              <a:t>一行代码切换</a:t>
            </a:r>
            <a:r>
              <a:rPr sz="1800" b="1" spc="-25" dirty="0">
                <a:solidFill>
                  <a:srgbClr val="2A4975"/>
                </a:solidFill>
                <a:latin typeface="Arial"/>
                <a:cs typeface="Arial"/>
              </a:rPr>
              <a:t>ELMO</a:t>
            </a:r>
            <a:r>
              <a:rPr sz="1800" b="1" spc="-25" dirty="0">
                <a:solidFill>
                  <a:srgbClr val="2A4975"/>
                </a:solidFill>
                <a:latin typeface="微软雅黑"/>
                <a:cs typeface="微软雅黑"/>
              </a:rPr>
              <a:t>，</a:t>
            </a:r>
            <a:r>
              <a:rPr sz="1800" b="1" spc="-25" dirty="0">
                <a:solidFill>
                  <a:srgbClr val="2A4975"/>
                </a:solidFill>
                <a:latin typeface="Arial"/>
                <a:cs typeface="Arial"/>
              </a:rPr>
              <a:t>BERT,	</a:t>
            </a:r>
            <a:r>
              <a:rPr sz="1800" b="1" spc="-20" dirty="0">
                <a:solidFill>
                  <a:srgbClr val="2A4975"/>
                </a:solidFill>
                <a:latin typeface="Arial"/>
                <a:cs typeface="Arial"/>
              </a:rPr>
              <a:t>RoBERTa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elmo_embed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ElmoEmbedding(vocab, </a:t>
            </a:r>
            <a:r>
              <a:rPr sz="1800" spc="-5" dirty="0">
                <a:solidFill>
                  <a:srgbClr val="660099"/>
                </a:solidFill>
                <a:latin typeface="Arial"/>
                <a:cs typeface="Arial"/>
              </a:rPr>
              <a:t>model_dir_or_name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=</a:t>
            </a:r>
            <a:r>
              <a:rPr sz="1800" b="1" spc="-5" dirty="0">
                <a:solidFill>
                  <a:srgbClr val="008080"/>
                </a:solidFill>
                <a:latin typeface="Arial"/>
                <a:cs typeface="Arial"/>
              </a:rPr>
              <a:t>'en-original'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)  bert_embed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BertEmbedding(vocab, </a:t>
            </a:r>
            <a:r>
              <a:rPr sz="1800" spc="-5" dirty="0">
                <a:solidFill>
                  <a:srgbClr val="660099"/>
                </a:solidFill>
                <a:latin typeface="Arial"/>
                <a:cs typeface="Arial"/>
              </a:rPr>
              <a:t>model_dir_or_name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=</a:t>
            </a:r>
            <a:r>
              <a:rPr sz="1800" b="1" spc="-5" dirty="0">
                <a:solidFill>
                  <a:srgbClr val="008080"/>
                </a:solidFill>
                <a:latin typeface="Arial"/>
                <a:cs typeface="Arial"/>
              </a:rPr>
              <a:t>'en'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)  roberta_embed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 </a:t>
            </a:r>
            <a:r>
              <a:rPr sz="1800" spc="-15" dirty="0">
                <a:solidFill>
                  <a:srgbClr val="2A4975"/>
                </a:solidFill>
                <a:latin typeface="Arial"/>
                <a:cs typeface="Arial"/>
              </a:rPr>
              <a:t>RoBERTaEmbedding(vocab,</a:t>
            </a:r>
            <a:r>
              <a:rPr sz="1800" spc="80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0099"/>
                </a:solidFill>
                <a:latin typeface="Arial"/>
                <a:cs typeface="Arial"/>
              </a:rPr>
              <a:t>model_dir_or_name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=</a:t>
            </a:r>
            <a:r>
              <a:rPr sz="1800" b="1" spc="-5" dirty="0">
                <a:solidFill>
                  <a:srgbClr val="008080"/>
                </a:solidFill>
                <a:latin typeface="Arial"/>
                <a:cs typeface="Arial"/>
              </a:rPr>
              <a:t>'en-base'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embed </a:t>
            </a:r>
            <a:r>
              <a:rPr sz="1800" dirty="0">
                <a:solidFill>
                  <a:srgbClr val="2A4975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StackEmbedding([glove_embed, elmo_embed,</a:t>
            </a:r>
            <a:r>
              <a:rPr sz="1800" spc="100" dirty="0">
                <a:solidFill>
                  <a:srgbClr val="2A497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A4975"/>
                </a:solidFill>
                <a:latin typeface="Arial"/>
                <a:cs typeface="Arial"/>
              </a:rPr>
              <a:t>bert_embed])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60172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5" dirty="0"/>
              <a:t>fastHan:</a:t>
            </a:r>
            <a:r>
              <a:rPr u="none" spc="5" dirty="0">
                <a:latin typeface="微软雅黑"/>
                <a:cs typeface="微软雅黑"/>
              </a:rPr>
              <a:t>中文自然</a:t>
            </a:r>
            <a:r>
              <a:rPr u="none" spc="-10" dirty="0">
                <a:latin typeface="微软雅黑"/>
                <a:cs typeface="微软雅黑"/>
              </a:rPr>
              <a:t>语</a:t>
            </a:r>
            <a:r>
              <a:rPr u="none" spc="5" dirty="0">
                <a:latin typeface="微软雅黑"/>
                <a:cs typeface="微软雅黑"/>
              </a:rPr>
              <a:t>言</a:t>
            </a:r>
            <a:r>
              <a:rPr u="none" spc="-15" dirty="0">
                <a:latin typeface="微软雅黑"/>
                <a:cs typeface="微软雅黑"/>
              </a:rPr>
              <a:t>处</a:t>
            </a:r>
            <a:r>
              <a:rPr u="none" spc="5" dirty="0">
                <a:latin typeface="微软雅黑"/>
                <a:cs typeface="微软雅黑"/>
              </a:rPr>
              <a:t>理工具</a:t>
            </a:r>
          </a:p>
        </p:txBody>
      </p:sp>
      <p:sp>
        <p:nvSpPr>
          <p:cNvPr id="3" name="object 3"/>
          <p:cNvSpPr/>
          <p:nvPr/>
        </p:nvSpPr>
        <p:spPr>
          <a:xfrm>
            <a:off x="975360" y="1056149"/>
            <a:ext cx="4677156" cy="3286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015" y="4523243"/>
            <a:ext cx="5518843" cy="1377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858000" y="1295400"/>
            <a:ext cx="4358640" cy="4752340"/>
            <a:chOff x="6858000" y="1295400"/>
            <a:chExt cx="4358640" cy="4752340"/>
          </a:xfrm>
        </p:grpSpPr>
        <p:sp>
          <p:nvSpPr>
            <p:cNvPr id="6" name="object 6"/>
            <p:cNvSpPr/>
            <p:nvPr/>
          </p:nvSpPr>
          <p:spPr>
            <a:xfrm>
              <a:off x="6867144" y="1834895"/>
              <a:ext cx="4349496" cy="42123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58000" y="1295400"/>
              <a:ext cx="2318004" cy="5394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47154" y="289940"/>
            <a:ext cx="3377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6"/>
              </a:rPr>
              <a:t>https://github.com/fastnlp/fasthan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u="heavy" spc="-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7"/>
              </a:rPr>
              <a:t>https://gitee.com/fastnlp/fasthan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6615" y="5987592"/>
            <a:ext cx="5372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微软雅黑"/>
                <a:cs typeface="微软雅黑"/>
              </a:rPr>
              <a:t>在十多个数据集上达到目前的</a:t>
            </a:r>
            <a:r>
              <a:rPr sz="2400" spc="-5" dirty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r>
              <a:rPr sz="2400" spc="-125" dirty="0">
                <a:solidFill>
                  <a:srgbClr val="FF0000"/>
                </a:solidFill>
                <a:latin typeface="微软雅黑"/>
                <a:cs typeface="微软雅黑"/>
              </a:rPr>
              <a:t>O</a:t>
            </a:r>
            <a:r>
              <a:rPr sz="2400" spc="-190" dirty="0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微软雅黑"/>
                <a:cs typeface="微软雅黑"/>
              </a:rPr>
              <a:t>A</a:t>
            </a:r>
            <a:r>
              <a:rPr sz="2400" dirty="0">
                <a:solidFill>
                  <a:srgbClr val="FF0000"/>
                </a:solidFill>
                <a:latin typeface="微软雅黑"/>
                <a:cs typeface="微软雅黑"/>
              </a:rPr>
              <a:t>结果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24688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语言表示学习</a:t>
            </a:r>
          </a:p>
        </p:txBody>
      </p:sp>
      <p:sp>
        <p:nvSpPr>
          <p:cNvPr id="3" name="object 3"/>
          <p:cNvSpPr/>
          <p:nvPr/>
        </p:nvSpPr>
        <p:spPr>
          <a:xfrm>
            <a:off x="7157909" y="2483966"/>
            <a:ext cx="2528634" cy="1959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80252" y="1937384"/>
            <a:ext cx="33083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2A4975"/>
                </a:solidFill>
                <a:latin typeface="微软雅黑 Light"/>
                <a:cs typeface="微软雅黑 Light"/>
              </a:rPr>
              <a:t>今 天 的 天 气 真 不 错</a:t>
            </a:r>
            <a:endParaRPr sz="2400">
              <a:latin typeface="微软雅黑 Light"/>
              <a:cs typeface="微软雅黑 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0" dirty="0">
                <a:solidFill>
                  <a:srgbClr val="2A4975"/>
                </a:solidFill>
                <a:latin typeface="微软雅黑 Light"/>
                <a:cs typeface="微软雅黑 Light"/>
              </a:rPr>
              <a:t>。</a:t>
            </a:r>
            <a:endParaRPr sz="2400">
              <a:latin typeface="微软雅黑 Light"/>
              <a:cs typeface="微软雅黑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0200" y="1447800"/>
            <a:ext cx="0" cy="4495800"/>
          </a:xfrm>
          <a:custGeom>
            <a:avLst/>
            <a:gdLst/>
            <a:ahLst/>
            <a:cxnLst/>
            <a:rect l="l" t="t" r="r" b="b"/>
            <a:pathLst>
              <a:path h="4495800">
                <a:moveTo>
                  <a:pt x="0" y="0"/>
                </a:moveTo>
                <a:lnTo>
                  <a:pt x="0" y="4495800"/>
                </a:lnTo>
              </a:path>
            </a:pathLst>
          </a:custGeom>
          <a:ln w="9144">
            <a:solidFill>
              <a:srgbClr val="1C30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1600" y="2283078"/>
            <a:ext cx="624205" cy="2596515"/>
          </a:xfrm>
          <a:custGeom>
            <a:avLst/>
            <a:gdLst/>
            <a:ahLst/>
            <a:cxnLst/>
            <a:rect l="l" t="t" r="r" b="b"/>
            <a:pathLst>
              <a:path w="624204" h="2596515">
                <a:moveTo>
                  <a:pt x="615188" y="1174496"/>
                </a:moveTo>
                <a:lnTo>
                  <a:pt x="615175" y="1174115"/>
                </a:lnTo>
                <a:lnTo>
                  <a:pt x="614489" y="1132332"/>
                </a:lnTo>
                <a:lnTo>
                  <a:pt x="613791" y="1089279"/>
                </a:lnTo>
                <a:lnTo>
                  <a:pt x="598817" y="1116457"/>
                </a:lnTo>
                <a:lnTo>
                  <a:pt x="591947" y="1092200"/>
                </a:lnTo>
                <a:lnTo>
                  <a:pt x="587933" y="1108329"/>
                </a:lnTo>
                <a:lnTo>
                  <a:pt x="11176" y="0"/>
                </a:lnTo>
                <a:lnTo>
                  <a:pt x="0" y="5842"/>
                </a:lnTo>
                <a:lnTo>
                  <a:pt x="583298" y="1126972"/>
                </a:lnTo>
                <a:lnTo>
                  <a:pt x="582917" y="1128471"/>
                </a:lnTo>
                <a:lnTo>
                  <a:pt x="581939" y="1128369"/>
                </a:lnTo>
                <a:lnTo>
                  <a:pt x="10287" y="503047"/>
                </a:lnTo>
                <a:lnTo>
                  <a:pt x="889" y="511683"/>
                </a:lnTo>
                <a:lnTo>
                  <a:pt x="562737" y="1126261"/>
                </a:lnTo>
                <a:lnTo>
                  <a:pt x="546227" y="1124458"/>
                </a:lnTo>
                <a:lnTo>
                  <a:pt x="566166" y="1138936"/>
                </a:lnTo>
                <a:lnTo>
                  <a:pt x="535686" y="1143635"/>
                </a:lnTo>
                <a:lnTo>
                  <a:pt x="614070" y="1173695"/>
                </a:lnTo>
                <a:lnTo>
                  <a:pt x="615188" y="1174496"/>
                </a:lnTo>
                <a:close/>
              </a:path>
              <a:path w="624204" h="2596515">
                <a:moveTo>
                  <a:pt x="624078" y="1259586"/>
                </a:moveTo>
                <a:lnTo>
                  <a:pt x="620166" y="1222375"/>
                </a:lnTo>
                <a:lnTo>
                  <a:pt x="619937" y="1220216"/>
                </a:lnTo>
                <a:lnTo>
                  <a:pt x="615188" y="1174877"/>
                </a:lnTo>
                <a:lnTo>
                  <a:pt x="531114" y="1161415"/>
                </a:lnTo>
                <a:lnTo>
                  <a:pt x="560895" y="1185379"/>
                </a:lnTo>
                <a:lnTo>
                  <a:pt x="79870" y="1337056"/>
                </a:lnTo>
                <a:lnTo>
                  <a:pt x="83693" y="1349248"/>
                </a:lnTo>
                <a:lnTo>
                  <a:pt x="564642" y="1197495"/>
                </a:lnTo>
                <a:lnTo>
                  <a:pt x="563765" y="1200505"/>
                </a:lnTo>
                <a:lnTo>
                  <a:pt x="538988" y="1212850"/>
                </a:lnTo>
                <a:lnTo>
                  <a:pt x="559816" y="1214081"/>
                </a:lnTo>
                <a:lnTo>
                  <a:pt x="554990" y="1230668"/>
                </a:lnTo>
                <a:lnTo>
                  <a:pt x="552704" y="1232789"/>
                </a:lnTo>
                <a:lnTo>
                  <a:pt x="554494" y="1232369"/>
                </a:lnTo>
                <a:lnTo>
                  <a:pt x="553974" y="1234186"/>
                </a:lnTo>
                <a:lnTo>
                  <a:pt x="556272" y="1231963"/>
                </a:lnTo>
                <a:lnTo>
                  <a:pt x="566127" y="1229652"/>
                </a:lnTo>
                <a:lnTo>
                  <a:pt x="76695" y="1880616"/>
                </a:lnTo>
                <a:lnTo>
                  <a:pt x="86868" y="1888363"/>
                </a:lnTo>
                <a:lnTo>
                  <a:pt x="585393" y="1225156"/>
                </a:lnTo>
                <a:lnTo>
                  <a:pt x="587857" y="1224584"/>
                </a:lnTo>
                <a:lnTo>
                  <a:pt x="588733" y="1227061"/>
                </a:lnTo>
                <a:lnTo>
                  <a:pt x="75819" y="2591816"/>
                </a:lnTo>
                <a:lnTo>
                  <a:pt x="87744" y="2596388"/>
                </a:lnTo>
                <a:lnTo>
                  <a:pt x="595299" y="1245806"/>
                </a:lnTo>
                <a:lnTo>
                  <a:pt x="599821" y="1258697"/>
                </a:lnTo>
                <a:lnTo>
                  <a:pt x="604608" y="1232573"/>
                </a:lnTo>
                <a:lnTo>
                  <a:pt x="624078" y="1259586"/>
                </a:lnTo>
                <a:close/>
              </a:path>
            </a:pathLst>
          </a:custGeom>
          <a:solidFill>
            <a:srgbClr val="1C30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3788" y="3467100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482600" y="38100"/>
                </a:moveTo>
                <a:lnTo>
                  <a:pt x="457200" y="76200"/>
                </a:lnTo>
                <a:lnTo>
                  <a:pt x="520700" y="44450"/>
                </a:lnTo>
                <a:lnTo>
                  <a:pt x="482600" y="44450"/>
                </a:lnTo>
                <a:lnTo>
                  <a:pt x="482600" y="38100"/>
                </a:lnTo>
                <a:close/>
              </a:path>
              <a:path w="533400" h="76200">
                <a:moveTo>
                  <a:pt x="47836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78366" y="44450"/>
                </a:lnTo>
                <a:lnTo>
                  <a:pt x="482600" y="38100"/>
                </a:lnTo>
                <a:lnTo>
                  <a:pt x="478366" y="31750"/>
                </a:lnTo>
                <a:close/>
              </a:path>
              <a:path w="533400" h="76200">
                <a:moveTo>
                  <a:pt x="520700" y="31750"/>
                </a:moveTo>
                <a:lnTo>
                  <a:pt x="482600" y="31750"/>
                </a:lnTo>
                <a:lnTo>
                  <a:pt x="482600" y="44450"/>
                </a:lnTo>
                <a:lnTo>
                  <a:pt x="520700" y="44450"/>
                </a:lnTo>
                <a:lnTo>
                  <a:pt x="533400" y="38100"/>
                </a:lnTo>
                <a:lnTo>
                  <a:pt x="520700" y="31750"/>
                </a:lnTo>
                <a:close/>
              </a:path>
              <a:path w="533400" h="76200">
                <a:moveTo>
                  <a:pt x="457200" y="0"/>
                </a:moveTo>
                <a:lnTo>
                  <a:pt x="482600" y="38100"/>
                </a:lnTo>
                <a:lnTo>
                  <a:pt x="482600" y="31750"/>
                </a:lnTo>
                <a:lnTo>
                  <a:pt x="520700" y="31750"/>
                </a:lnTo>
                <a:lnTo>
                  <a:pt x="457200" y="0"/>
                </a:lnTo>
                <a:close/>
              </a:path>
            </a:pathLst>
          </a:custGeom>
          <a:solidFill>
            <a:srgbClr val="1C30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7760" y="2828573"/>
            <a:ext cx="276751" cy="1363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9644" y="963549"/>
            <a:ext cx="2063114" cy="476250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200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solidFill>
                  <a:srgbClr val="2F2F2F"/>
                </a:solidFill>
                <a:latin typeface="微软雅黑"/>
                <a:cs typeface="微软雅黑"/>
              </a:rPr>
              <a:t>词</a:t>
            </a:r>
            <a:endParaRPr sz="2400">
              <a:latin typeface="微软雅黑"/>
              <a:cs typeface="微软雅黑"/>
            </a:endParaRPr>
          </a:p>
          <a:p>
            <a:pPr marL="216535" indent="-204470">
              <a:lnSpc>
                <a:spcPct val="100000"/>
              </a:lnSpc>
              <a:spcBef>
                <a:spcPts val="1105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solidFill>
                  <a:srgbClr val="2F2F2F"/>
                </a:solidFill>
                <a:latin typeface="微软雅黑"/>
                <a:cs typeface="微软雅黑"/>
              </a:rPr>
              <a:t>短语</a:t>
            </a:r>
            <a:endParaRPr sz="2400">
              <a:latin typeface="微软雅黑"/>
              <a:cs typeface="微软雅黑"/>
            </a:endParaRPr>
          </a:p>
          <a:p>
            <a:pPr marL="422275" lvl="1" indent="-205104">
              <a:lnSpc>
                <a:spcPct val="100000"/>
              </a:lnSpc>
              <a:spcBef>
                <a:spcPts val="103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2909" algn="l"/>
              </a:tabLst>
            </a:pPr>
            <a:r>
              <a:rPr sz="2100" spc="30" dirty="0">
                <a:solidFill>
                  <a:srgbClr val="2F2F2F"/>
                </a:solidFill>
                <a:latin typeface="微软雅黑"/>
                <a:cs typeface="微软雅黑"/>
              </a:rPr>
              <a:t>组合语义模型</a:t>
            </a:r>
            <a:endParaRPr sz="2100">
              <a:latin typeface="微软雅黑"/>
              <a:cs typeface="微软雅黑"/>
            </a:endParaRPr>
          </a:p>
          <a:p>
            <a:pPr marL="216535" indent="-204470">
              <a:lnSpc>
                <a:spcPct val="100000"/>
              </a:lnSpc>
              <a:spcBef>
                <a:spcPts val="1105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solidFill>
                  <a:srgbClr val="2F2F2F"/>
                </a:solidFill>
                <a:latin typeface="微软雅黑"/>
                <a:cs typeface="微软雅黑"/>
              </a:rPr>
              <a:t>句子</a:t>
            </a:r>
            <a:endParaRPr sz="2400">
              <a:latin typeface="微软雅黑"/>
              <a:cs typeface="微软雅黑"/>
            </a:endParaRPr>
          </a:p>
          <a:p>
            <a:pPr marL="422275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2909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连续词袋模型</a:t>
            </a:r>
            <a:endParaRPr sz="2100">
              <a:latin typeface="微软雅黑"/>
              <a:cs typeface="微软雅黑"/>
            </a:endParaRPr>
          </a:p>
          <a:p>
            <a:pPr marL="422275" lvl="1" indent="-205104">
              <a:lnSpc>
                <a:spcPct val="100000"/>
              </a:lnSpc>
              <a:spcBef>
                <a:spcPts val="1030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2909" algn="l"/>
              </a:tabLst>
            </a:pPr>
            <a:r>
              <a:rPr sz="2100" spc="30" dirty="0">
                <a:solidFill>
                  <a:srgbClr val="2F2F2F"/>
                </a:solidFill>
                <a:latin typeface="微软雅黑"/>
                <a:cs typeface="微软雅黑"/>
              </a:rPr>
              <a:t>序列模型</a:t>
            </a:r>
            <a:endParaRPr sz="2100">
              <a:latin typeface="微软雅黑"/>
              <a:cs typeface="微软雅黑"/>
            </a:endParaRPr>
          </a:p>
          <a:p>
            <a:pPr marL="422275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2909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递归组合模型</a:t>
            </a:r>
            <a:endParaRPr sz="2100">
              <a:latin typeface="微软雅黑"/>
              <a:cs typeface="微软雅黑"/>
            </a:endParaRPr>
          </a:p>
          <a:p>
            <a:pPr marL="422275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2909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卷积模型</a:t>
            </a:r>
            <a:endParaRPr sz="2100">
              <a:latin typeface="微软雅黑"/>
              <a:cs typeface="微软雅黑"/>
            </a:endParaRPr>
          </a:p>
          <a:p>
            <a:pPr marL="216535" indent="-204470">
              <a:lnSpc>
                <a:spcPct val="100000"/>
              </a:lnSpc>
              <a:spcBef>
                <a:spcPts val="1095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spc="-5" dirty="0">
                <a:solidFill>
                  <a:srgbClr val="2F2F2F"/>
                </a:solidFill>
                <a:latin typeface="微软雅黑"/>
                <a:cs typeface="微软雅黑"/>
              </a:rPr>
              <a:t>篇章</a:t>
            </a:r>
            <a:endParaRPr sz="2400">
              <a:latin typeface="微软雅黑"/>
              <a:cs typeface="微软雅黑"/>
            </a:endParaRPr>
          </a:p>
          <a:p>
            <a:pPr marL="422275" lvl="1" indent="-205104">
              <a:lnSpc>
                <a:spcPct val="100000"/>
              </a:lnSpc>
              <a:spcBef>
                <a:spcPts val="1045"/>
              </a:spcBef>
              <a:buClr>
                <a:srgbClr val="EB631B"/>
              </a:buClr>
              <a:buSzPct val="76190"/>
              <a:buFont typeface="Wingdings 3"/>
              <a:buChar char=""/>
              <a:tabLst>
                <a:tab pos="422909" algn="l"/>
              </a:tabLst>
            </a:pPr>
            <a:r>
              <a:rPr sz="2100" spc="35" dirty="0">
                <a:solidFill>
                  <a:srgbClr val="2F2F2F"/>
                </a:solidFill>
                <a:latin typeface="微软雅黑"/>
                <a:cs typeface="微软雅黑"/>
              </a:rPr>
              <a:t>层次模型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32835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>
                <a:latin typeface="微软雅黑"/>
                <a:cs typeface="微软雅黑"/>
              </a:rPr>
              <a:t>来自第三方的评测</a:t>
            </a:r>
          </a:p>
        </p:txBody>
      </p:sp>
      <p:sp>
        <p:nvSpPr>
          <p:cNvPr id="3" name="object 3"/>
          <p:cNvSpPr/>
          <p:nvPr/>
        </p:nvSpPr>
        <p:spPr>
          <a:xfrm>
            <a:off x="3733800" y="1828800"/>
            <a:ext cx="4191000" cy="3730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68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7418" y="2057400"/>
            <a:ext cx="10389235" cy="4013200"/>
            <a:chOff x="597418" y="2057400"/>
            <a:chExt cx="10389235" cy="4013200"/>
          </a:xfrm>
        </p:grpSpPr>
        <p:sp>
          <p:nvSpPr>
            <p:cNvPr id="3" name="object 3"/>
            <p:cNvSpPr/>
            <p:nvPr/>
          </p:nvSpPr>
          <p:spPr>
            <a:xfrm>
              <a:off x="597418" y="2057400"/>
              <a:ext cx="10389091" cy="40126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1385" y="3414522"/>
              <a:ext cx="728980" cy="268605"/>
            </a:xfrm>
            <a:custGeom>
              <a:avLst/>
              <a:gdLst/>
              <a:ahLst/>
              <a:cxnLst/>
              <a:rect l="l" t="t" r="r" b="b"/>
              <a:pathLst>
                <a:path w="728979" h="268604">
                  <a:moveTo>
                    <a:pt x="0" y="268223"/>
                  </a:moveTo>
                  <a:lnTo>
                    <a:pt x="728472" y="268223"/>
                  </a:lnTo>
                  <a:lnTo>
                    <a:pt x="728472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209034" y="3025267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下拉筛选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88508" y="1181551"/>
            <a:ext cx="4651375" cy="1226820"/>
            <a:chOff x="5588508" y="1181551"/>
            <a:chExt cx="4651375" cy="1226820"/>
          </a:xfrm>
        </p:grpSpPr>
        <p:sp>
          <p:nvSpPr>
            <p:cNvPr id="7" name="object 7"/>
            <p:cNvSpPr/>
            <p:nvPr/>
          </p:nvSpPr>
          <p:spPr>
            <a:xfrm>
              <a:off x="7229094" y="2393441"/>
              <a:ext cx="1168400" cy="0"/>
            </a:xfrm>
            <a:custGeom>
              <a:avLst/>
              <a:gdLst/>
              <a:ahLst/>
              <a:cxnLst/>
              <a:rect l="l" t="t" r="r" b="b"/>
              <a:pathLst>
                <a:path w="1168400">
                  <a:moveTo>
                    <a:pt x="0" y="0"/>
                  </a:moveTo>
                  <a:lnTo>
                    <a:pt x="1168400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84486" y="2106929"/>
              <a:ext cx="236220" cy="234950"/>
            </a:xfrm>
            <a:custGeom>
              <a:avLst/>
              <a:gdLst/>
              <a:ahLst/>
              <a:cxnLst/>
              <a:rect l="l" t="t" r="r" b="b"/>
              <a:pathLst>
                <a:path w="236220" h="234950">
                  <a:moveTo>
                    <a:pt x="0" y="234696"/>
                  </a:moveTo>
                  <a:lnTo>
                    <a:pt x="236220" y="234696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23469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88508" y="1181551"/>
              <a:ext cx="4308347" cy="66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78822" y="1480565"/>
              <a:ext cx="241935" cy="632460"/>
            </a:xfrm>
            <a:custGeom>
              <a:avLst/>
              <a:gdLst/>
              <a:ahLst/>
              <a:cxnLst/>
              <a:rect l="l" t="t" r="r" b="b"/>
              <a:pathLst>
                <a:path w="241934" h="632460">
                  <a:moveTo>
                    <a:pt x="72470" y="102716"/>
                  </a:moveTo>
                  <a:lnTo>
                    <a:pt x="36163" y="114564"/>
                  </a:lnTo>
                  <a:lnTo>
                    <a:pt x="205231" y="631951"/>
                  </a:lnTo>
                  <a:lnTo>
                    <a:pt x="241426" y="620013"/>
                  </a:lnTo>
                  <a:lnTo>
                    <a:pt x="72470" y="102716"/>
                  </a:lnTo>
                  <a:close/>
                </a:path>
                <a:path w="241934" h="632460">
                  <a:moveTo>
                    <a:pt x="18796" y="0"/>
                  </a:moveTo>
                  <a:lnTo>
                    <a:pt x="0" y="126364"/>
                  </a:lnTo>
                  <a:lnTo>
                    <a:pt x="36163" y="114564"/>
                  </a:lnTo>
                  <a:lnTo>
                    <a:pt x="30225" y="96393"/>
                  </a:lnTo>
                  <a:lnTo>
                    <a:pt x="66548" y="84582"/>
                  </a:lnTo>
                  <a:lnTo>
                    <a:pt x="102314" y="84582"/>
                  </a:lnTo>
                  <a:lnTo>
                    <a:pt x="18796" y="0"/>
                  </a:lnTo>
                  <a:close/>
                </a:path>
                <a:path w="241934" h="632460">
                  <a:moveTo>
                    <a:pt x="66548" y="84582"/>
                  </a:moveTo>
                  <a:lnTo>
                    <a:pt x="30225" y="96393"/>
                  </a:lnTo>
                  <a:lnTo>
                    <a:pt x="36163" y="114564"/>
                  </a:lnTo>
                  <a:lnTo>
                    <a:pt x="72470" y="102716"/>
                  </a:lnTo>
                  <a:lnTo>
                    <a:pt x="66548" y="84582"/>
                  </a:lnTo>
                  <a:close/>
                </a:path>
                <a:path w="241934" h="632460">
                  <a:moveTo>
                    <a:pt x="102314" y="84582"/>
                  </a:moveTo>
                  <a:lnTo>
                    <a:pt x="66548" y="84582"/>
                  </a:lnTo>
                  <a:lnTo>
                    <a:pt x="72470" y="102716"/>
                  </a:lnTo>
                  <a:lnTo>
                    <a:pt x="108584" y="90932"/>
                  </a:lnTo>
                  <a:lnTo>
                    <a:pt x="102314" y="845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127240" y="1849881"/>
            <a:ext cx="4608830" cy="877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6537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自动计算多行的统计信息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支持复杂搜索语法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95281" y="3949446"/>
            <a:ext cx="706120" cy="172720"/>
          </a:xfrm>
          <a:custGeom>
            <a:avLst/>
            <a:gdLst/>
            <a:ahLst/>
            <a:cxnLst/>
            <a:rect l="l" t="t" r="r" b="b"/>
            <a:pathLst>
              <a:path w="706120" h="172720">
                <a:moveTo>
                  <a:pt x="0" y="172211"/>
                </a:moveTo>
                <a:lnTo>
                  <a:pt x="705612" y="172211"/>
                </a:lnTo>
                <a:lnTo>
                  <a:pt x="705612" y="0"/>
                </a:lnTo>
                <a:lnTo>
                  <a:pt x="0" y="0"/>
                </a:lnTo>
                <a:lnTo>
                  <a:pt x="0" y="172211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24315" y="3694303"/>
            <a:ext cx="16471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0000"/>
                </a:solidFill>
                <a:latin typeface="微软雅黑"/>
                <a:cs typeface="微软雅黑"/>
              </a:rPr>
              <a:t>可直接编辑的备忘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7885" y="1593850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/>
                <a:cs typeface="微软雅黑"/>
              </a:rPr>
              <a:t>以下每一行是一次实验记录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209276" y="2087879"/>
            <a:ext cx="977265" cy="2032000"/>
            <a:chOff x="10209276" y="2087879"/>
            <a:chExt cx="977265" cy="2032000"/>
          </a:xfrm>
        </p:grpSpPr>
        <p:sp>
          <p:nvSpPr>
            <p:cNvPr id="16" name="object 16"/>
            <p:cNvSpPr/>
            <p:nvPr/>
          </p:nvSpPr>
          <p:spPr>
            <a:xfrm>
              <a:off x="10228326" y="2106929"/>
              <a:ext cx="544195" cy="1993900"/>
            </a:xfrm>
            <a:custGeom>
              <a:avLst/>
              <a:gdLst/>
              <a:ahLst/>
              <a:cxnLst/>
              <a:rect l="l" t="t" r="r" b="b"/>
              <a:pathLst>
                <a:path w="544195" h="1993900">
                  <a:moveTo>
                    <a:pt x="0" y="234696"/>
                  </a:moveTo>
                  <a:lnTo>
                    <a:pt x="234696" y="234696"/>
                  </a:lnTo>
                  <a:lnTo>
                    <a:pt x="234696" y="0"/>
                  </a:lnTo>
                  <a:lnTo>
                    <a:pt x="0" y="0"/>
                  </a:lnTo>
                  <a:lnTo>
                    <a:pt x="0" y="234696"/>
                  </a:lnTo>
                  <a:close/>
                </a:path>
                <a:path w="544195" h="1993900">
                  <a:moveTo>
                    <a:pt x="384048" y="1993392"/>
                  </a:moveTo>
                  <a:lnTo>
                    <a:pt x="544068" y="1993392"/>
                  </a:lnTo>
                  <a:lnTo>
                    <a:pt x="544068" y="1830324"/>
                  </a:lnTo>
                  <a:lnTo>
                    <a:pt x="384048" y="1830324"/>
                  </a:lnTo>
                  <a:lnTo>
                    <a:pt x="384048" y="1993392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36149" y="2330703"/>
              <a:ext cx="850900" cy="1613535"/>
            </a:xfrm>
            <a:custGeom>
              <a:avLst/>
              <a:gdLst/>
              <a:ahLst/>
              <a:cxnLst/>
              <a:rect l="l" t="t" r="r" b="b"/>
              <a:pathLst>
                <a:path w="850900" h="1613535">
                  <a:moveTo>
                    <a:pt x="846328" y="748538"/>
                  </a:moveTo>
                  <a:lnTo>
                    <a:pt x="765556" y="802386"/>
                  </a:lnTo>
                  <a:lnTo>
                    <a:pt x="790600" y="816762"/>
                  </a:lnTo>
                  <a:lnTo>
                    <a:pt x="342900" y="1599057"/>
                  </a:lnTo>
                  <a:lnTo>
                    <a:pt x="368046" y="1613408"/>
                  </a:lnTo>
                  <a:lnTo>
                    <a:pt x="815721" y="831164"/>
                  </a:lnTo>
                  <a:lnTo>
                    <a:pt x="840867" y="845566"/>
                  </a:lnTo>
                  <a:lnTo>
                    <a:pt x="843191" y="804164"/>
                  </a:lnTo>
                  <a:lnTo>
                    <a:pt x="846328" y="748538"/>
                  </a:lnTo>
                  <a:close/>
                </a:path>
                <a:path w="850900" h="1613535">
                  <a:moveTo>
                    <a:pt x="850392" y="748538"/>
                  </a:moveTo>
                  <a:lnTo>
                    <a:pt x="835355" y="711708"/>
                  </a:lnTo>
                  <a:lnTo>
                    <a:pt x="813689" y="658622"/>
                  </a:lnTo>
                  <a:lnTo>
                    <a:pt x="794537" y="680440"/>
                  </a:lnTo>
                  <a:lnTo>
                    <a:pt x="19050" y="0"/>
                  </a:lnTo>
                  <a:lnTo>
                    <a:pt x="0" y="21844"/>
                  </a:lnTo>
                  <a:lnTo>
                    <a:pt x="775487" y="702157"/>
                  </a:lnTo>
                  <a:lnTo>
                    <a:pt x="756412" y="723900"/>
                  </a:lnTo>
                  <a:lnTo>
                    <a:pt x="850392" y="748538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262486" y="2940557"/>
            <a:ext cx="633730" cy="7581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85"/>
              </a:spcBef>
            </a:pPr>
            <a:r>
              <a:rPr sz="1600" spc="-5" dirty="0">
                <a:solidFill>
                  <a:srgbClr val="92D050"/>
                </a:solidFill>
                <a:latin typeface="微软雅黑"/>
                <a:cs typeface="微软雅黑"/>
              </a:rPr>
              <a:t>可视化 </a:t>
            </a:r>
            <a:r>
              <a:rPr sz="1600" spc="-10" dirty="0">
                <a:solidFill>
                  <a:srgbClr val="92D050"/>
                </a:solidFill>
                <a:latin typeface="微软雅黑"/>
                <a:cs typeface="微软雅黑"/>
              </a:rPr>
              <a:t>收敛曲 </a:t>
            </a:r>
            <a:r>
              <a:rPr sz="1600" spc="-5" dirty="0">
                <a:solidFill>
                  <a:srgbClr val="92D050"/>
                </a:solidFill>
                <a:latin typeface="微软雅黑"/>
                <a:cs typeface="微软雅黑"/>
              </a:rPr>
              <a:t>线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69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1008316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5" dirty="0"/>
              <a:t>fitlog</a:t>
            </a:r>
            <a:r>
              <a:rPr u="none" spc="-15" dirty="0"/>
              <a:t> </a:t>
            </a:r>
            <a:r>
              <a:rPr u="none" dirty="0"/>
              <a:t>=</a:t>
            </a:r>
            <a:r>
              <a:rPr u="none" spc="-5" dirty="0"/>
              <a:t> </a:t>
            </a:r>
            <a:r>
              <a:rPr u="none" dirty="0"/>
              <a:t>fast</a:t>
            </a:r>
            <a:r>
              <a:rPr u="none" spc="-20" dirty="0"/>
              <a:t> </a:t>
            </a:r>
            <a:r>
              <a:rPr u="none" dirty="0"/>
              <a:t>+</a:t>
            </a:r>
            <a:r>
              <a:rPr u="none" spc="-5" dirty="0"/>
              <a:t> git</a:t>
            </a:r>
            <a:r>
              <a:rPr u="none" spc="-15" dirty="0"/>
              <a:t> </a:t>
            </a:r>
            <a:r>
              <a:rPr u="none" dirty="0"/>
              <a:t>+ </a:t>
            </a:r>
            <a:r>
              <a:rPr u="none" spc="-5" dirty="0"/>
              <a:t>log</a:t>
            </a:r>
            <a:r>
              <a:rPr u="none" spc="-5" dirty="0">
                <a:latin typeface="微软雅黑"/>
                <a:cs typeface="微软雅黑"/>
              </a:rPr>
              <a:t>：</a:t>
            </a:r>
            <a:r>
              <a:rPr u="none" dirty="0">
                <a:latin typeface="微软雅黑"/>
                <a:cs typeface="微软雅黑"/>
              </a:rPr>
              <a:t>可视化、可交互调参工具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65764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5" dirty="0"/>
              <a:t>fitlog</a:t>
            </a:r>
            <a:r>
              <a:rPr u="none" dirty="0">
                <a:latin typeface="微软雅黑"/>
                <a:cs typeface="微软雅黑"/>
              </a:rPr>
              <a:t>可视化、可交互调参工具</a:t>
            </a:r>
          </a:p>
        </p:txBody>
      </p:sp>
      <p:sp>
        <p:nvSpPr>
          <p:cNvPr id="3" name="object 3"/>
          <p:cNvSpPr/>
          <p:nvPr/>
        </p:nvSpPr>
        <p:spPr>
          <a:xfrm>
            <a:off x="1104900" y="1143000"/>
            <a:ext cx="9982200" cy="4985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70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825" y="1008379"/>
            <a:ext cx="9721850" cy="94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/>
                <a:cs typeface="微软雅黑"/>
              </a:rPr>
              <a:t>可自动化管理实验代码版本、超参数、实验结果的工具。使用时，</a:t>
            </a:r>
            <a:r>
              <a:rPr sz="1800" spc="5" dirty="0">
                <a:latin typeface="微软雅黑"/>
                <a:cs typeface="微软雅黑"/>
              </a:rPr>
              <a:t>在</a:t>
            </a:r>
            <a:r>
              <a:rPr sz="1800" dirty="0">
                <a:latin typeface="微软雅黑"/>
                <a:cs typeface="微软雅黑"/>
              </a:rPr>
              <a:t>pyt</a:t>
            </a:r>
            <a:r>
              <a:rPr sz="1800" spc="-10" dirty="0">
                <a:latin typeface="微软雅黑"/>
                <a:cs typeface="微软雅黑"/>
              </a:rPr>
              <a:t>h</a:t>
            </a:r>
            <a:r>
              <a:rPr sz="1800" dirty="0">
                <a:latin typeface="微软雅黑"/>
                <a:cs typeface="微软雅黑"/>
              </a:rPr>
              <a:t>o</a:t>
            </a:r>
            <a:r>
              <a:rPr sz="1800" spc="-15" dirty="0">
                <a:latin typeface="微软雅黑"/>
                <a:cs typeface="微软雅黑"/>
              </a:rPr>
              <a:t>n</a:t>
            </a:r>
            <a:r>
              <a:rPr sz="1800" dirty="0">
                <a:latin typeface="微软雅黑"/>
                <a:cs typeface="微软雅黑"/>
              </a:rPr>
              <a:t>代码中加入如下的内 容即可。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6266815" algn="l"/>
              </a:tabLst>
            </a:pPr>
            <a:r>
              <a:rPr sz="2000" b="1" dirty="0">
                <a:latin typeface="微软雅黑"/>
                <a:cs typeface="微软雅黑"/>
              </a:rPr>
              <a:t>代码示例：	代码示例：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/>
              <a:t>邱锡鹏</a:t>
            </a:r>
            <a:r>
              <a:rPr spc="-90" dirty="0"/>
              <a:t> </a:t>
            </a:r>
            <a:r>
              <a:rPr spc="-10" dirty="0"/>
              <a:t>(</a:t>
            </a:r>
            <a:r>
              <a:rPr dirty="0"/>
              <a:t>复旦大学)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5" dirty="0"/>
              <a:t>Transformer</a:t>
            </a:r>
            <a:r>
              <a:rPr dirty="0"/>
              <a:t>综述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dirty="0"/>
              <a:t>71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9825" y="2201926"/>
            <a:ext cx="22256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15"/>
              </a:lnSpc>
              <a:spcBef>
                <a:spcPts val="100"/>
              </a:spcBef>
            </a:pPr>
            <a:r>
              <a:rPr sz="1800" b="1" dirty="0">
                <a:solidFill>
                  <a:srgbClr val="000080"/>
                </a:solidFill>
                <a:latin typeface="Calibri"/>
                <a:cs typeface="Calibri"/>
              </a:rPr>
              <a:t>import</a:t>
            </a:r>
            <a:r>
              <a:rPr sz="1800" b="1" spc="-30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fitlog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97700"/>
              </a:lnSpc>
              <a:spcBef>
                <a:spcPts val="5"/>
              </a:spcBef>
            </a:pPr>
            <a:r>
              <a:rPr sz="1800" i="1" dirty="0">
                <a:solidFill>
                  <a:srgbClr val="808080"/>
                </a:solidFill>
                <a:latin typeface="Calibri"/>
                <a:cs typeface="Calibri"/>
              </a:rPr>
              <a:t>#</a:t>
            </a:r>
            <a:r>
              <a:rPr sz="1800" i="1" spc="-2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设置</a:t>
            </a:r>
            <a:r>
              <a:rPr sz="1800" i="1" spc="-5" dirty="0">
                <a:solidFill>
                  <a:srgbClr val="808080"/>
                </a:solidFill>
                <a:latin typeface="Calibri"/>
                <a:cs typeface="Calibri"/>
              </a:rPr>
              <a:t>log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记录文件夹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log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_log_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b="1" spc="-5" dirty="0">
                <a:solidFill>
                  <a:srgbClr val="008080"/>
                </a:solidFill>
                <a:latin typeface="Calibri"/>
                <a:cs typeface="Calibri"/>
              </a:rPr>
              <a:t>'l</a:t>
            </a:r>
            <a:r>
              <a:rPr sz="1800" b="1" dirty="0">
                <a:solidFill>
                  <a:srgbClr val="008080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008080"/>
                </a:solidFill>
                <a:latin typeface="Calibri"/>
                <a:cs typeface="Calibri"/>
              </a:rPr>
              <a:t>gs</a:t>
            </a:r>
            <a:r>
              <a:rPr sz="1800" b="1" spc="5" dirty="0">
                <a:solidFill>
                  <a:srgbClr val="008080"/>
                </a:solidFill>
                <a:latin typeface="Calibri"/>
                <a:cs typeface="Calibri"/>
              </a:rPr>
              <a:t>'</a:t>
            </a:r>
            <a:r>
              <a:rPr sz="1800" dirty="0">
                <a:latin typeface="Calibri"/>
                <a:cs typeface="Calibri"/>
              </a:rPr>
              <a:t>)  </a:t>
            </a:r>
            <a:r>
              <a:rPr sz="1800" i="1" dirty="0">
                <a:solidFill>
                  <a:srgbClr val="808080"/>
                </a:solidFill>
                <a:latin typeface="Calibri"/>
                <a:cs typeface="Calibri"/>
              </a:rPr>
              <a:t>#</a:t>
            </a:r>
            <a:r>
              <a:rPr sz="1800" i="1" spc="-1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记录超参数 </a:t>
            </a:r>
            <a:r>
              <a:rPr sz="1800" spc="-5" dirty="0">
                <a:latin typeface="Calibri"/>
                <a:cs typeface="Calibri"/>
              </a:rPr>
              <a:t>fitlog.add_hyper(args)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825" y="3848227"/>
            <a:ext cx="588645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80"/>
                </a:solidFill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epoch </a:t>
            </a:r>
            <a:r>
              <a:rPr sz="1800" b="1" dirty="0">
                <a:solidFill>
                  <a:srgbClr val="000080"/>
                </a:solidFill>
                <a:latin typeface="Calibri"/>
                <a:cs typeface="Calibri"/>
              </a:rPr>
              <a:t>in</a:t>
            </a:r>
            <a:r>
              <a:rPr sz="1800" b="1" spc="30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80"/>
                </a:solidFill>
                <a:latin typeface="Calibri"/>
                <a:cs typeface="Calibri"/>
              </a:rPr>
              <a:t>range</a:t>
            </a:r>
            <a:r>
              <a:rPr sz="1800" spc="-10" dirty="0">
                <a:latin typeface="Calibri"/>
                <a:cs typeface="Calibri"/>
              </a:rPr>
              <a:t>(n_epochs):</a:t>
            </a:r>
            <a:endParaRPr sz="1800">
              <a:latin typeface="Calibri"/>
              <a:cs typeface="Calibri"/>
            </a:endParaRPr>
          </a:p>
          <a:p>
            <a:pPr marL="220979">
              <a:lnSpc>
                <a:spcPts val="2115"/>
              </a:lnSpc>
            </a:pPr>
            <a:r>
              <a:rPr sz="1800" b="1" spc="-10" dirty="0">
                <a:solidFill>
                  <a:srgbClr val="000080"/>
                </a:solidFill>
                <a:latin typeface="Calibri"/>
                <a:cs typeface="Calibri"/>
              </a:rPr>
              <a:t>for </a:t>
            </a:r>
            <a:r>
              <a:rPr sz="1800" spc="-15" dirty="0">
                <a:latin typeface="Calibri"/>
                <a:cs typeface="Calibri"/>
              </a:rPr>
              <a:t>step </a:t>
            </a:r>
            <a:r>
              <a:rPr sz="1800" b="1" dirty="0">
                <a:solidFill>
                  <a:srgbClr val="000080"/>
                </a:solidFill>
                <a:latin typeface="Calibri"/>
                <a:cs typeface="Calibri"/>
              </a:rPr>
              <a:t>in</a:t>
            </a:r>
            <a:r>
              <a:rPr sz="1800" b="1" spc="2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80"/>
                </a:solidFill>
                <a:latin typeface="Calibri"/>
                <a:cs typeface="Calibri"/>
              </a:rPr>
              <a:t>range</a:t>
            </a:r>
            <a:r>
              <a:rPr sz="1800" spc="-5" dirty="0">
                <a:latin typeface="Calibri"/>
                <a:cs typeface="Calibri"/>
              </a:rPr>
              <a:t>(num_step_per_epoch):</a:t>
            </a:r>
            <a:endParaRPr sz="1800">
              <a:latin typeface="Calibri"/>
              <a:cs typeface="Calibri"/>
            </a:endParaRPr>
          </a:p>
          <a:p>
            <a:pPr marR="4475480" algn="r">
              <a:lnSpc>
                <a:spcPts val="2220"/>
              </a:lnSpc>
            </a:pPr>
            <a:r>
              <a:rPr sz="1800" i="1" dirty="0">
                <a:solidFill>
                  <a:srgbClr val="808080"/>
                </a:solidFill>
                <a:latin typeface="Calibri"/>
                <a:cs typeface="Calibri"/>
              </a:rPr>
              <a:t>#</a:t>
            </a:r>
            <a:r>
              <a:rPr sz="1800" i="1" spc="-10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记录</a:t>
            </a:r>
            <a:r>
              <a:rPr sz="1800" i="1" spc="-5" dirty="0">
                <a:solidFill>
                  <a:srgbClr val="808080"/>
                </a:solidFill>
                <a:latin typeface="Calibri"/>
                <a:cs typeface="Calibri"/>
              </a:rPr>
              <a:t>loss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100"/>
              </a:lnSpc>
            </a:pPr>
            <a:r>
              <a:rPr sz="1800" spc="-5" dirty="0">
                <a:latin typeface="Calibri"/>
                <a:cs typeface="Calibri"/>
              </a:rPr>
              <a:t>fitlog.add_loss(loss, </a:t>
            </a:r>
            <a:r>
              <a:rPr sz="1800" spc="-5" dirty="0">
                <a:solidFill>
                  <a:srgbClr val="660099"/>
                </a:solidFill>
                <a:latin typeface="Calibri"/>
                <a:cs typeface="Calibri"/>
              </a:rPr>
              <a:t>name</a:t>
            </a:r>
            <a:r>
              <a:rPr sz="1800" spc="-5" dirty="0">
                <a:latin typeface="Calibri"/>
                <a:cs typeface="Calibri"/>
              </a:rPr>
              <a:t>=</a:t>
            </a:r>
            <a:r>
              <a:rPr sz="1800" b="1" spc="-5" dirty="0">
                <a:solidFill>
                  <a:srgbClr val="008080"/>
                </a:solidFill>
                <a:latin typeface="Calibri"/>
                <a:cs typeface="Calibri"/>
              </a:rPr>
              <a:t>'loss'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spc="-10" dirty="0">
                <a:solidFill>
                  <a:srgbClr val="660099"/>
                </a:solidFill>
                <a:latin typeface="Calibri"/>
                <a:cs typeface="Calibri"/>
              </a:rPr>
              <a:t>step</a:t>
            </a:r>
            <a:r>
              <a:rPr sz="1800" spc="-10" dirty="0">
                <a:latin typeface="Calibri"/>
                <a:cs typeface="Calibri"/>
              </a:rPr>
              <a:t>=step,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660099"/>
                </a:solidFill>
                <a:latin typeface="Calibri"/>
                <a:cs typeface="Calibri"/>
              </a:rPr>
              <a:t>epoch</a:t>
            </a:r>
            <a:r>
              <a:rPr sz="1800" spc="-5" dirty="0">
                <a:latin typeface="Calibri"/>
                <a:cs typeface="Calibri"/>
              </a:rPr>
              <a:t>=epoch)</a:t>
            </a:r>
            <a:endParaRPr sz="1800">
              <a:latin typeface="Calibri"/>
              <a:cs typeface="Calibri"/>
            </a:endParaRPr>
          </a:p>
          <a:p>
            <a:pPr marR="4439920" algn="r">
              <a:lnSpc>
                <a:spcPts val="2220"/>
              </a:lnSpc>
            </a:pPr>
            <a:r>
              <a:rPr sz="1800" i="1" dirty="0">
                <a:solidFill>
                  <a:srgbClr val="808080"/>
                </a:solidFill>
                <a:latin typeface="Calibri"/>
                <a:cs typeface="Calibri"/>
              </a:rPr>
              <a:t>#</a:t>
            </a:r>
            <a:r>
              <a:rPr sz="1800" i="1" spc="-6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900" i="1" spc="-105" dirty="0">
                <a:solidFill>
                  <a:srgbClr val="808080"/>
                </a:solidFill>
                <a:latin typeface="微软雅黑"/>
                <a:cs typeface="微软雅黑"/>
              </a:rPr>
              <a:t>记录</a:t>
            </a:r>
            <a:r>
              <a:rPr sz="1800" i="1" spc="-5" dirty="0">
                <a:solidFill>
                  <a:srgbClr val="808080"/>
                </a:solidFill>
                <a:latin typeface="Calibri"/>
                <a:cs typeface="Calibri"/>
              </a:rPr>
              <a:t>metric</a:t>
            </a:r>
            <a:endParaRPr sz="1800">
              <a:latin typeface="Calibri"/>
              <a:cs typeface="Calibri"/>
            </a:endParaRPr>
          </a:p>
          <a:p>
            <a:pPr marL="220979">
              <a:lnSpc>
                <a:spcPts val="2145"/>
              </a:lnSpc>
            </a:pPr>
            <a:r>
              <a:rPr sz="1800" spc="-5" dirty="0">
                <a:latin typeface="Calibri"/>
                <a:cs typeface="Calibri"/>
              </a:rPr>
              <a:t>fitlog.add_metric(f1, </a:t>
            </a:r>
            <a:r>
              <a:rPr sz="1800" spc="-5" dirty="0">
                <a:solidFill>
                  <a:srgbClr val="660099"/>
                </a:solidFill>
                <a:latin typeface="Calibri"/>
                <a:cs typeface="Calibri"/>
              </a:rPr>
              <a:t>name</a:t>
            </a:r>
            <a:r>
              <a:rPr sz="1800" spc="-5" dirty="0">
                <a:latin typeface="Calibri"/>
                <a:cs typeface="Calibri"/>
              </a:rPr>
              <a:t>=</a:t>
            </a:r>
            <a:r>
              <a:rPr sz="1800" b="1" spc="-5" dirty="0">
                <a:solidFill>
                  <a:srgbClr val="008080"/>
                </a:solidFill>
                <a:latin typeface="Calibri"/>
                <a:cs typeface="Calibri"/>
              </a:rPr>
              <a:t>'f1'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spc="-5" dirty="0">
                <a:solidFill>
                  <a:srgbClr val="660099"/>
                </a:solidFill>
                <a:latin typeface="Calibri"/>
                <a:cs typeface="Calibri"/>
              </a:rPr>
              <a:t>epoch</a:t>
            </a:r>
            <a:r>
              <a:rPr sz="1800" spc="-5" dirty="0">
                <a:latin typeface="Calibri"/>
                <a:cs typeface="Calibri"/>
              </a:rPr>
              <a:t>=epoch,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660099"/>
                </a:solidFill>
                <a:latin typeface="Calibri"/>
                <a:cs typeface="Calibri"/>
              </a:rPr>
              <a:t>step</a:t>
            </a:r>
            <a:r>
              <a:rPr sz="1800" spc="-10" dirty="0">
                <a:latin typeface="Calibri"/>
                <a:cs typeface="Calibri"/>
              </a:rPr>
              <a:t>=step)</a:t>
            </a:r>
            <a:endParaRPr sz="1800">
              <a:latin typeface="Calibri"/>
              <a:cs typeface="Calibri"/>
            </a:endParaRPr>
          </a:p>
          <a:p>
            <a:pPr marL="220979">
              <a:lnSpc>
                <a:spcPts val="2115"/>
              </a:lnSpc>
            </a:pPr>
            <a:r>
              <a:rPr sz="1800" b="1" dirty="0">
                <a:solidFill>
                  <a:srgbClr val="000080"/>
                </a:solidFill>
                <a:latin typeface="Calibri"/>
                <a:cs typeface="Calibri"/>
              </a:rPr>
              <a:t>if </a:t>
            </a:r>
            <a:r>
              <a:rPr sz="1800" spc="-10" dirty="0">
                <a:latin typeface="Calibri"/>
                <a:cs typeface="Calibri"/>
              </a:rPr>
              <a:t>better_result: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ts val="2220"/>
              </a:lnSpc>
            </a:pPr>
            <a:r>
              <a:rPr sz="1800" i="1" dirty="0">
                <a:solidFill>
                  <a:srgbClr val="808080"/>
                </a:solidFill>
                <a:latin typeface="Calibri"/>
                <a:cs typeface="Calibri"/>
              </a:rPr>
              <a:t>#</a:t>
            </a:r>
            <a:r>
              <a:rPr sz="1800" i="1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记录结果</a:t>
            </a:r>
            <a:endParaRPr sz="1900">
              <a:latin typeface="微软雅黑"/>
              <a:cs typeface="微软雅黑"/>
            </a:endParaRPr>
          </a:p>
          <a:p>
            <a:pPr marL="431800">
              <a:lnSpc>
                <a:spcPts val="2145"/>
              </a:lnSpc>
            </a:pPr>
            <a:r>
              <a:rPr sz="1800" spc="-5" dirty="0">
                <a:latin typeface="Calibri"/>
                <a:cs typeface="Calibri"/>
              </a:rPr>
              <a:t>fitlog.add_best_metric(f1,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660099"/>
                </a:solidFill>
                <a:latin typeface="Calibri"/>
                <a:cs typeface="Calibri"/>
              </a:rPr>
              <a:t>name</a:t>
            </a:r>
            <a:r>
              <a:rPr sz="1800" spc="-5" dirty="0">
                <a:latin typeface="Calibri"/>
                <a:cs typeface="Calibri"/>
              </a:rPr>
              <a:t>=</a:t>
            </a:r>
            <a:r>
              <a:rPr sz="1800" b="1" spc="-5" dirty="0">
                <a:solidFill>
                  <a:srgbClr val="008080"/>
                </a:solidFill>
                <a:latin typeface="Calibri"/>
                <a:cs typeface="Calibri"/>
              </a:rPr>
              <a:t>'f1'</a:t>
            </a:r>
            <a:r>
              <a:rPr sz="1800" spc="-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4601" y="2198623"/>
            <a:ext cx="222567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15"/>
              </a:lnSpc>
              <a:spcBef>
                <a:spcPts val="100"/>
              </a:spcBef>
            </a:pPr>
            <a:r>
              <a:rPr sz="1800" b="1" dirty="0">
                <a:solidFill>
                  <a:srgbClr val="000080"/>
                </a:solidFill>
                <a:latin typeface="Calibri"/>
                <a:cs typeface="Calibri"/>
              </a:rPr>
              <a:t>import</a:t>
            </a:r>
            <a:r>
              <a:rPr sz="1800" b="1" spc="-3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fitlog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97700"/>
              </a:lnSpc>
              <a:spcBef>
                <a:spcPts val="5"/>
              </a:spcBef>
            </a:pPr>
            <a:r>
              <a:rPr sz="1800" i="1" dirty="0">
                <a:solidFill>
                  <a:srgbClr val="808080"/>
                </a:solidFill>
                <a:latin typeface="Calibri"/>
                <a:cs typeface="Calibri"/>
              </a:rPr>
              <a:t>#</a:t>
            </a:r>
            <a:r>
              <a:rPr sz="1800" i="1" spc="-2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900" i="1" spc="-105" dirty="0">
                <a:solidFill>
                  <a:srgbClr val="808080"/>
                </a:solidFill>
                <a:latin typeface="微软雅黑"/>
                <a:cs typeface="微软雅黑"/>
              </a:rPr>
              <a:t>设置</a:t>
            </a:r>
            <a:r>
              <a:rPr sz="1800" i="1" spc="-10" dirty="0">
                <a:solidFill>
                  <a:srgbClr val="808080"/>
                </a:solidFill>
                <a:latin typeface="Calibri"/>
                <a:cs typeface="Calibri"/>
              </a:rPr>
              <a:t>log</a:t>
            </a:r>
            <a:r>
              <a:rPr sz="1900" i="1" spc="-105" dirty="0">
                <a:solidFill>
                  <a:srgbClr val="808080"/>
                </a:solidFill>
                <a:latin typeface="微软雅黑"/>
                <a:cs typeface="微软雅黑"/>
              </a:rPr>
              <a:t>记录文件夹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log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_log_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b="1" spc="-5" dirty="0">
                <a:solidFill>
                  <a:srgbClr val="008080"/>
                </a:solidFill>
                <a:latin typeface="Calibri"/>
                <a:cs typeface="Calibri"/>
              </a:rPr>
              <a:t>'l</a:t>
            </a:r>
            <a:r>
              <a:rPr sz="1800" b="1" dirty="0">
                <a:solidFill>
                  <a:srgbClr val="008080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008080"/>
                </a:solidFill>
                <a:latin typeface="Calibri"/>
                <a:cs typeface="Calibri"/>
              </a:rPr>
              <a:t>gs</a:t>
            </a:r>
            <a:r>
              <a:rPr sz="1800" b="1" spc="5" dirty="0">
                <a:solidFill>
                  <a:srgbClr val="008080"/>
                </a:solidFill>
                <a:latin typeface="Calibri"/>
                <a:cs typeface="Calibri"/>
              </a:rPr>
              <a:t>'</a:t>
            </a:r>
            <a:r>
              <a:rPr sz="1800" dirty="0">
                <a:latin typeface="Calibri"/>
                <a:cs typeface="Calibri"/>
              </a:rPr>
              <a:t>)  </a:t>
            </a:r>
            <a:r>
              <a:rPr sz="1800" i="1" dirty="0">
                <a:solidFill>
                  <a:srgbClr val="808080"/>
                </a:solidFill>
                <a:latin typeface="Calibri"/>
                <a:cs typeface="Calibri"/>
              </a:rPr>
              <a:t>#</a:t>
            </a:r>
            <a:r>
              <a:rPr sz="1800" i="1" spc="-1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900" i="1" spc="-100" dirty="0">
                <a:solidFill>
                  <a:srgbClr val="808080"/>
                </a:solidFill>
                <a:latin typeface="微软雅黑"/>
                <a:cs typeface="微软雅黑"/>
              </a:rPr>
              <a:t>记录超参数 </a:t>
            </a:r>
            <a:r>
              <a:rPr sz="1800" spc="-5" dirty="0">
                <a:latin typeface="Calibri"/>
                <a:cs typeface="Calibri"/>
              </a:rPr>
              <a:t>fitlog.add_hyper(args)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4601" y="3833637"/>
            <a:ext cx="4703445" cy="1409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65"/>
              </a:lnSpc>
              <a:spcBef>
                <a:spcPts val="100"/>
              </a:spcBef>
            </a:pPr>
            <a:r>
              <a:rPr sz="1800" i="1" dirty="0">
                <a:solidFill>
                  <a:srgbClr val="808080"/>
                </a:solidFill>
                <a:latin typeface="Calibri"/>
                <a:cs typeface="Calibri"/>
              </a:rPr>
              <a:t>#</a:t>
            </a:r>
            <a:r>
              <a:rPr sz="1800" i="1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900" i="1" spc="-105" dirty="0">
                <a:solidFill>
                  <a:srgbClr val="808080"/>
                </a:solidFill>
                <a:latin typeface="微软雅黑"/>
                <a:cs typeface="微软雅黑"/>
              </a:rPr>
              <a:t>直接使用</a:t>
            </a:r>
            <a:r>
              <a:rPr sz="1800" i="1" spc="-10" dirty="0">
                <a:solidFill>
                  <a:srgbClr val="808080"/>
                </a:solidFill>
                <a:latin typeface="Calibri"/>
                <a:cs typeface="Calibri"/>
              </a:rPr>
              <a:t>FitlogCallback</a:t>
            </a:r>
            <a:r>
              <a:rPr sz="1900" i="1" spc="-105" dirty="0">
                <a:solidFill>
                  <a:srgbClr val="808080"/>
                </a:solidFill>
                <a:latin typeface="微软雅黑"/>
                <a:cs typeface="微软雅黑"/>
              </a:rPr>
              <a:t>进行记录</a:t>
            </a:r>
            <a:endParaRPr sz="1900">
              <a:latin typeface="微软雅黑"/>
              <a:cs typeface="微软雅黑"/>
            </a:endParaRPr>
          </a:p>
          <a:p>
            <a:pPr marL="731520" marR="5080" indent="-719455">
              <a:lnSpc>
                <a:spcPts val="2160"/>
              </a:lnSpc>
              <a:spcBef>
                <a:spcPts val="55"/>
              </a:spcBef>
            </a:pPr>
            <a:r>
              <a:rPr sz="1800" spc="-10" dirty="0">
                <a:latin typeface="Calibri"/>
                <a:cs typeface="Calibri"/>
              </a:rPr>
              <a:t>Trainer(data_bundle.get_dataset(</a:t>
            </a:r>
            <a:r>
              <a:rPr sz="1800" b="1" spc="-10" dirty="0">
                <a:solidFill>
                  <a:srgbClr val="008080"/>
                </a:solidFill>
                <a:latin typeface="Calibri"/>
                <a:cs typeface="Calibri"/>
              </a:rPr>
              <a:t>'train'</a:t>
            </a:r>
            <a:r>
              <a:rPr sz="1800" spc="-10" dirty="0">
                <a:latin typeface="Calibri"/>
                <a:cs typeface="Calibri"/>
              </a:rPr>
              <a:t>), </a:t>
            </a:r>
            <a:r>
              <a:rPr sz="1800" dirty="0">
                <a:latin typeface="Calibri"/>
                <a:cs typeface="Calibri"/>
              </a:rPr>
              <a:t>model,  </a:t>
            </a:r>
            <a:r>
              <a:rPr sz="1800" spc="-5" dirty="0">
                <a:solidFill>
                  <a:srgbClr val="660099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66009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660099"/>
                </a:solidFill>
                <a:latin typeface="Calibri"/>
                <a:cs typeface="Calibri"/>
              </a:rPr>
              <a:t>v_</a:t>
            </a:r>
            <a:r>
              <a:rPr sz="1800" spc="-5" dirty="0">
                <a:solidFill>
                  <a:srgbClr val="660099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660099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660099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660099"/>
                </a:solidFill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a_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dle</a:t>
            </a:r>
            <a:r>
              <a:rPr sz="1800" spc="20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ge</a:t>
            </a:r>
            <a:r>
              <a:rPr sz="1800" dirty="0">
                <a:latin typeface="Calibri"/>
                <a:cs typeface="Calibri"/>
              </a:rPr>
              <a:t>t_d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b="1" spc="-5" dirty="0">
                <a:solidFill>
                  <a:srgbClr val="008080"/>
                </a:solidFill>
                <a:latin typeface="Calibri"/>
                <a:cs typeface="Calibri"/>
              </a:rPr>
              <a:t>'</a:t>
            </a:r>
            <a:r>
              <a:rPr sz="1800" b="1" dirty="0">
                <a:solidFill>
                  <a:srgbClr val="008080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008080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008080"/>
                </a:solidFill>
                <a:latin typeface="Calibri"/>
                <a:cs typeface="Calibri"/>
              </a:rPr>
              <a:t>v</a:t>
            </a:r>
            <a:r>
              <a:rPr sz="1800" b="1" spc="5" dirty="0">
                <a:solidFill>
                  <a:srgbClr val="008080"/>
                </a:solidFill>
                <a:latin typeface="Calibri"/>
                <a:cs typeface="Calibri"/>
              </a:rPr>
              <a:t>'</a:t>
            </a:r>
            <a:r>
              <a:rPr sz="1800" spc="-10" dirty="0">
                <a:latin typeface="Calibri"/>
                <a:cs typeface="Calibri"/>
              </a:rPr>
              <a:t>),  </a:t>
            </a:r>
            <a:r>
              <a:rPr sz="1800" spc="-10" dirty="0">
                <a:solidFill>
                  <a:srgbClr val="660099"/>
                </a:solidFill>
                <a:latin typeface="Calibri"/>
                <a:cs typeface="Calibri"/>
              </a:rPr>
              <a:t>metrics</a:t>
            </a:r>
            <a:r>
              <a:rPr sz="1800" spc="-10" dirty="0">
                <a:latin typeface="Calibri"/>
                <a:cs typeface="Calibri"/>
              </a:rPr>
              <a:t>=AccuracyMetric(),  </a:t>
            </a:r>
            <a:r>
              <a:rPr sz="1800" spc="-10" dirty="0">
                <a:solidFill>
                  <a:srgbClr val="660099"/>
                </a:solidFill>
                <a:latin typeface="Calibri"/>
                <a:cs typeface="Calibri"/>
              </a:rPr>
              <a:t>callback</a:t>
            </a:r>
            <a:r>
              <a:rPr sz="1800" spc="-10" dirty="0">
                <a:latin typeface="Calibri"/>
                <a:cs typeface="Calibri"/>
              </a:rPr>
              <a:t>=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FitlogCallback()</a:t>
            </a:r>
            <a:r>
              <a:rPr sz="1800" spc="-10" dirty="0">
                <a:latin typeface="Calibri"/>
                <a:cs typeface="Calibri"/>
              </a:rPr>
              <a:t>).train()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61696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5" dirty="0"/>
              <a:t>fitlog</a:t>
            </a:r>
            <a:r>
              <a:rPr u="none" dirty="0">
                <a:latin typeface="微软雅黑"/>
                <a:cs typeface="微软雅黑"/>
              </a:rPr>
              <a:t>可视化、可交互调参工具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80478" y="279019"/>
            <a:ext cx="3110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https://github.com/fastnlp/fitlog </a:t>
            </a:r>
            <a:r>
              <a:rPr sz="1800" spc="-5" dirty="0">
                <a:solidFill>
                  <a:srgbClr val="FF8118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3"/>
              </a:rPr>
              <a:t>https://gitee.com/fastnlp/fitlog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8575" y="3290696"/>
            <a:ext cx="18592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1C304E"/>
                </a:solidFill>
                <a:latin typeface="微软雅黑"/>
                <a:cs typeface="微软雅黑"/>
              </a:rPr>
              <a:t>谢</a:t>
            </a:r>
            <a:r>
              <a:rPr sz="4400" spc="-165" dirty="0">
                <a:solidFill>
                  <a:srgbClr val="1C304E"/>
                </a:solidFill>
                <a:latin typeface="微软雅黑"/>
                <a:cs typeface="微软雅黑"/>
              </a:rPr>
              <a:t> </a:t>
            </a:r>
            <a:r>
              <a:rPr sz="4400" dirty="0">
                <a:solidFill>
                  <a:srgbClr val="1C304E"/>
                </a:solidFill>
                <a:latin typeface="微软雅黑"/>
                <a:cs typeface="微软雅黑"/>
              </a:rPr>
              <a:t>谢！</a:t>
            </a:r>
            <a:endParaRPr sz="4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56984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>
                <a:latin typeface="Arial"/>
                <a:cs typeface="Arial"/>
              </a:rPr>
              <a:t>NLP</a:t>
            </a:r>
            <a:r>
              <a:rPr u="none" dirty="0"/>
              <a:t>中神经网络模型的一</a:t>
            </a:r>
            <a:r>
              <a:rPr u="none" spc="-15" dirty="0"/>
              <a:t>般</a:t>
            </a:r>
            <a:r>
              <a:rPr u="none" dirty="0"/>
              <a:t>架构</a:t>
            </a:r>
          </a:p>
        </p:txBody>
      </p:sp>
      <p:sp>
        <p:nvSpPr>
          <p:cNvPr id="3" name="object 3"/>
          <p:cNvSpPr/>
          <p:nvPr/>
        </p:nvSpPr>
        <p:spPr>
          <a:xfrm>
            <a:off x="1097093" y="2045177"/>
            <a:ext cx="7006388" cy="3059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77019" y="2568701"/>
            <a:ext cx="1244600" cy="1732280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400" dirty="0">
                <a:solidFill>
                  <a:srgbClr val="FF0000"/>
                </a:solidFill>
                <a:latin typeface="微软雅黑"/>
                <a:cs typeface="微软雅黑"/>
              </a:rPr>
              <a:t>模型驱动</a:t>
            </a:r>
            <a:endParaRPr sz="2400">
              <a:latin typeface="微软雅黑"/>
              <a:cs typeface="微软雅黑"/>
            </a:endParaRPr>
          </a:p>
          <a:p>
            <a:pPr marL="407034">
              <a:lnSpc>
                <a:spcPct val="100000"/>
              </a:lnSpc>
              <a:spcBef>
                <a:spcPts val="155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solidFill>
                  <a:srgbClr val="FF0000"/>
                </a:solidFill>
                <a:latin typeface="微软雅黑"/>
                <a:cs typeface="微软雅黑"/>
              </a:rPr>
              <a:t>数据驱动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914400"/>
            <a:ext cx="10972800" cy="0"/>
          </a:xfrm>
          <a:custGeom>
            <a:avLst/>
            <a:gdLst/>
            <a:ahLst/>
            <a:cxnLst/>
            <a:rect l="l" t="t" r="r" b="b"/>
            <a:pathLst>
              <a:path w="10972800">
                <a:moveTo>
                  <a:pt x="0" y="0"/>
                </a:moveTo>
                <a:lnTo>
                  <a:pt x="10972800" y="0"/>
                </a:lnTo>
              </a:path>
            </a:pathLst>
          </a:custGeom>
          <a:ln w="9144">
            <a:solidFill>
              <a:srgbClr val="EB631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01400" y="178307"/>
            <a:ext cx="609600" cy="592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32835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自然语言处理任务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8340" y="1011682"/>
            <a:ext cx="8162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00"/>
              </a:spcBef>
              <a:buClr>
                <a:srgbClr val="1C304E"/>
              </a:buClr>
              <a:buSzPct val="75000"/>
              <a:buFont typeface="Wingdings 3"/>
              <a:buChar char=""/>
              <a:tabLst>
                <a:tab pos="217170" algn="l"/>
              </a:tabLst>
            </a:pPr>
            <a:r>
              <a:rPr sz="2400" dirty="0">
                <a:solidFill>
                  <a:srgbClr val="2F2F2F"/>
                </a:solidFill>
                <a:latin typeface="微软雅黑"/>
                <a:cs typeface="微软雅黑"/>
              </a:rPr>
              <a:t>在得到字、句子表示之后，自然语言处理任务类型划分为：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77973" y="1677161"/>
            <a:ext cx="1789430" cy="894715"/>
          </a:xfrm>
          <a:custGeom>
            <a:avLst/>
            <a:gdLst/>
            <a:ahLst/>
            <a:cxnLst/>
            <a:rect l="l" t="t" r="r" b="b"/>
            <a:pathLst>
              <a:path w="1789429" h="894714">
                <a:moveTo>
                  <a:pt x="1699767" y="0"/>
                </a:moveTo>
                <a:lnTo>
                  <a:pt x="89407" y="0"/>
                </a:lnTo>
                <a:lnTo>
                  <a:pt x="54596" y="7022"/>
                </a:lnTo>
                <a:lnTo>
                  <a:pt x="26177" y="26177"/>
                </a:lnTo>
                <a:lnTo>
                  <a:pt x="7022" y="54596"/>
                </a:lnTo>
                <a:lnTo>
                  <a:pt x="0" y="89408"/>
                </a:lnTo>
                <a:lnTo>
                  <a:pt x="0" y="805179"/>
                </a:lnTo>
                <a:lnTo>
                  <a:pt x="7022" y="839991"/>
                </a:lnTo>
                <a:lnTo>
                  <a:pt x="26177" y="868410"/>
                </a:lnTo>
                <a:lnTo>
                  <a:pt x="54596" y="887565"/>
                </a:lnTo>
                <a:lnTo>
                  <a:pt x="89407" y="894588"/>
                </a:lnTo>
                <a:lnTo>
                  <a:pt x="1699767" y="894588"/>
                </a:lnTo>
                <a:lnTo>
                  <a:pt x="1734579" y="887565"/>
                </a:lnTo>
                <a:lnTo>
                  <a:pt x="1762998" y="868410"/>
                </a:lnTo>
                <a:lnTo>
                  <a:pt x="1782153" y="839991"/>
                </a:lnTo>
                <a:lnTo>
                  <a:pt x="1789176" y="805179"/>
                </a:lnTo>
                <a:lnTo>
                  <a:pt x="1789176" y="89408"/>
                </a:lnTo>
                <a:lnTo>
                  <a:pt x="1782153" y="54596"/>
                </a:lnTo>
                <a:lnTo>
                  <a:pt x="1762998" y="26177"/>
                </a:lnTo>
                <a:lnTo>
                  <a:pt x="1734579" y="7022"/>
                </a:lnTo>
                <a:lnTo>
                  <a:pt x="1699767" y="0"/>
                </a:lnTo>
                <a:close/>
              </a:path>
            </a:pathLst>
          </a:custGeom>
          <a:solidFill>
            <a:srgbClr val="1C30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56230" y="1951989"/>
            <a:ext cx="12312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微软雅黑"/>
                <a:cs typeface="微软雅黑"/>
              </a:rPr>
              <a:t>序列到类别</a:t>
            </a:r>
            <a:endParaRPr sz="1900">
              <a:latin typeface="微软雅黑"/>
              <a:cs typeface="微软雅黑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47645" y="2561589"/>
            <a:ext cx="1630045" cy="1137920"/>
            <a:chOff x="2247645" y="2561589"/>
            <a:chExt cx="1630045" cy="1137920"/>
          </a:xfrm>
        </p:grpSpPr>
        <p:sp>
          <p:nvSpPr>
            <p:cNvPr id="9" name="object 9"/>
            <p:cNvSpPr/>
            <p:nvPr/>
          </p:nvSpPr>
          <p:spPr>
            <a:xfrm>
              <a:off x="2257805" y="2571749"/>
              <a:ext cx="179070" cy="670560"/>
            </a:xfrm>
            <a:custGeom>
              <a:avLst/>
              <a:gdLst/>
              <a:ahLst/>
              <a:cxnLst/>
              <a:rect l="l" t="t" r="r" b="b"/>
              <a:pathLst>
                <a:path w="179069" h="670560">
                  <a:moveTo>
                    <a:pt x="0" y="0"/>
                  </a:moveTo>
                  <a:lnTo>
                    <a:pt x="0" y="670560"/>
                  </a:lnTo>
                  <a:lnTo>
                    <a:pt x="178816" y="670560"/>
                  </a:lnTo>
                </a:path>
              </a:pathLst>
            </a:custGeom>
            <a:ln w="19812">
              <a:solidFill>
                <a:srgbClr val="132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6113" y="2794253"/>
              <a:ext cx="1431290" cy="894715"/>
            </a:xfrm>
            <a:custGeom>
              <a:avLst/>
              <a:gdLst/>
              <a:ahLst/>
              <a:cxnLst/>
              <a:rect l="l" t="t" r="r" b="b"/>
              <a:pathLst>
                <a:path w="1431289" h="894714">
                  <a:moveTo>
                    <a:pt x="0" y="89408"/>
                  </a:moveTo>
                  <a:lnTo>
                    <a:pt x="7022" y="54596"/>
                  </a:lnTo>
                  <a:lnTo>
                    <a:pt x="26177" y="26177"/>
                  </a:lnTo>
                  <a:lnTo>
                    <a:pt x="54596" y="7022"/>
                  </a:lnTo>
                  <a:lnTo>
                    <a:pt x="89408" y="0"/>
                  </a:lnTo>
                  <a:lnTo>
                    <a:pt x="1341627" y="0"/>
                  </a:lnTo>
                  <a:lnTo>
                    <a:pt x="1376439" y="7022"/>
                  </a:lnTo>
                  <a:lnTo>
                    <a:pt x="1404858" y="26177"/>
                  </a:lnTo>
                  <a:lnTo>
                    <a:pt x="1424013" y="54596"/>
                  </a:lnTo>
                  <a:lnTo>
                    <a:pt x="1431036" y="89408"/>
                  </a:lnTo>
                  <a:lnTo>
                    <a:pt x="1431036" y="805180"/>
                  </a:lnTo>
                  <a:lnTo>
                    <a:pt x="1424013" y="839991"/>
                  </a:lnTo>
                  <a:lnTo>
                    <a:pt x="1404858" y="868410"/>
                  </a:lnTo>
                  <a:lnTo>
                    <a:pt x="1376439" y="887565"/>
                  </a:lnTo>
                  <a:lnTo>
                    <a:pt x="1341627" y="894588"/>
                  </a:lnTo>
                  <a:lnTo>
                    <a:pt x="89408" y="894588"/>
                  </a:lnTo>
                  <a:lnTo>
                    <a:pt x="54596" y="887565"/>
                  </a:lnTo>
                  <a:lnTo>
                    <a:pt x="26177" y="868410"/>
                  </a:lnTo>
                  <a:lnTo>
                    <a:pt x="7022" y="839991"/>
                  </a:lnTo>
                  <a:lnTo>
                    <a:pt x="0" y="805180"/>
                  </a:lnTo>
                  <a:lnTo>
                    <a:pt x="0" y="89408"/>
                  </a:lnTo>
                  <a:close/>
                </a:path>
              </a:pathLst>
            </a:custGeom>
            <a:ln w="19812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56077" y="3069717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文本分类</a:t>
            </a:r>
            <a:endParaRPr sz="1900">
              <a:latin typeface="微软雅黑"/>
              <a:cs typeface="微软雅黑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47900" y="2561844"/>
            <a:ext cx="1629410" cy="2254250"/>
            <a:chOff x="2247900" y="2561844"/>
            <a:chExt cx="1629410" cy="2254250"/>
          </a:xfrm>
        </p:grpSpPr>
        <p:sp>
          <p:nvSpPr>
            <p:cNvPr id="13" name="object 13"/>
            <p:cNvSpPr/>
            <p:nvPr/>
          </p:nvSpPr>
          <p:spPr>
            <a:xfrm>
              <a:off x="2257805" y="2571750"/>
              <a:ext cx="179070" cy="1788160"/>
            </a:xfrm>
            <a:custGeom>
              <a:avLst/>
              <a:gdLst/>
              <a:ahLst/>
              <a:cxnLst/>
              <a:rect l="l" t="t" r="r" b="b"/>
              <a:pathLst>
                <a:path w="179069" h="1788160">
                  <a:moveTo>
                    <a:pt x="0" y="0"/>
                  </a:moveTo>
                  <a:lnTo>
                    <a:pt x="0" y="1788160"/>
                  </a:lnTo>
                  <a:lnTo>
                    <a:pt x="178816" y="1788160"/>
                  </a:lnTo>
                </a:path>
              </a:pathLst>
            </a:custGeom>
            <a:ln w="19812">
              <a:solidFill>
                <a:srgbClr val="132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36113" y="3912869"/>
              <a:ext cx="1431290" cy="893444"/>
            </a:xfrm>
            <a:custGeom>
              <a:avLst/>
              <a:gdLst/>
              <a:ahLst/>
              <a:cxnLst/>
              <a:rect l="l" t="t" r="r" b="b"/>
              <a:pathLst>
                <a:path w="1431289" h="893445">
                  <a:moveTo>
                    <a:pt x="0" y="89280"/>
                  </a:moveTo>
                  <a:lnTo>
                    <a:pt x="7020" y="54542"/>
                  </a:lnTo>
                  <a:lnTo>
                    <a:pt x="26162" y="26161"/>
                  </a:lnTo>
                  <a:lnTo>
                    <a:pt x="54542" y="7020"/>
                  </a:lnTo>
                  <a:lnTo>
                    <a:pt x="89281" y="0"/>
                  </a:lnTo>
                  <a:lnTo>
                    <a:pt x="1341755" y="0"/>
                  </a:lnTo>
                  <a:lnTo>
                    <a:pt x="1376493" y="7020"/>
                  </a:lnTo>
                  <a:lnTo>
                    <a:pt x="1404874" y="26161"/>
                  </a:lnTo>
                  <a:lnTo>
                    <a:pt x="1424015" y="54542"/>
                  </a:lnTo>
                  <a:lnTo>
                    <a:pt x="1431036" y="89280"/>
                  </a:lnTo>
                  <a:lnTo>
                    <a:pt x="1431036" y="803782"/>
                  </a:lnTo>
                  <a:lnTo>
                    <a:pt x="1424015" y="838521"/>
                  </a:lnTo>
                  <a:lnTo>
                    <a:pt x="1404874" y="866901"/>
                  </a:lnTo>
                  <a:lnTo>
                    <a:pt x="1376493" y="886043"/>
                  </a:lnTo>
                  <a:lnTo>
                    <a:pt x="1341755" y="893063"/>
                  </a:lnTo>
                  <a:lnTo>
                    <a:pt x="89281" y="893063"/>
                  </a:lnTo>
                  <a:lnTo>
                    <a:pt x="54542" y="886043"/>
                  </a:lnTo>
                  <a:lnTo>
                    <a:pt x="26162" y="866901"/>
                  </a:lnTo>
                  <a:lnTo>
                    <a:pt x="7020" y="838521"/>
                  </a:lnTo>
                  <a:lnTo>
                    <a:pt x="0" y="803782"/>
                  </a:lnTo>
                  <a:lnTo>
                    <a:pt x="0" y="89280"/>
                  </a:lnTo>
                  <a:close/>
                </a:path>
              </a:pathLst>
            </a:custGeom>
            <a:ln w="19812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656077" y="4187697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情感分析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13682" y="1677161"/>
            <a:ext cx="1788160" cy="894715"/>
          </a:xfrm>
          <a:custGeom>
            <a:avLst/>
            <a:gdLst/>
            <a:ahLst/>
            <a:cxnLst/>
            <a:rect l="l" t="t" r="r" b="b"/>
            <a:pathLst>
              <a:path w="1788160" h="894714">
                <a:moveTo>
                  <a:pt x="1698243" y="0"/>
                </a:moveTo>
                <a:lnTo>
                  <a:pt x="89407" y="0"/>
                </a:lnTo>
                <a:lnTo>
                  <a:pt x="54596" y="7022"/>
                </a:lnTo>
                <a:lnTo>
                  <a:pt x="26177" y="26177"/>
                </a:lnTo>
                <a:lnTo>
                  <a:pt x="7022" y="54596"/>
                </a:lnTo>
                <a:lnTo>
                  <a:pt x="0" y="89408"/>
                </a:lnTo>
                <a:lnTo>
                  <a:pt x="0" y="805179"/>
                </a:lnTo>
                <a:lnTo>
                  <a:pt x="7022" y="839991"/>
                </a:lnTo>
                <a:lnTo>
                  <a:pt x="26177" y="868410"/>
                </a:lnTo>
                <a:lnTo>
                  <a:pt x="54596" y="887565"/>
                </a:lnTo>
                <a:lnTo>
                  <a:pt x="89407" y="894588"/>
                </a:lnTo>
                <a:lnTo>
                  <a:pt x="1698243" y="894588"/>
                </a:lnTo>
                <a:lnTo>
                  <a:pt x="1733055" y="887565"/>
                </a:lnTo>
                <a:lnTo>
                  <a:pt x="1761474" y="868410"/>
                </a:lnTo>
                <a:lnTo>
                  <a:pt x="1780629" y="839991"/>
                </a:lnTo>
                <a:lnTo>
                  <a:pt x="1787652" y="805179"/>
                </a:lnTo>
                <a:lnTo>
                  <a:pt x="1787652" y="89408"/>
                </a:lnTo>
                <a:lnTo>
                  <a:pt x="1780629" y="54596"/>
                </a:lnTo>
                <a:lnTo>
                  <a:pt x="1761474" y="26177"/>
                </a:lnTo>
                <a:lnTo>
                  <a:pt x="1733055" y="7022"/>
                </a:lnTo>
                <a:lnTo>
                  <a:pt x="1698243" y="0"/>
                </a:lnTo>
                <a:close/>
              </a:path>
            </a:pathLst>
          </a:custGeom>
          <a:solidFill>
            <a:srgbClr val="1C30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71542" y="1682394"/>
            <a:ext cx="147066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030" marR="5080" indent="-481965">
              <a:lnSpc>
                <a:spcPct val="128499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微软雅黑"/>
                <a:cs typeface="微软雅黑"/>
              </a:rPr>
              <a:t>同步的序列到 序列</a:t>
            </a:r>
            <a:endParaRPr sz="1900">
              <a:latin typeface="微软雅黑"/>
              <a:cs typeface="微软雅黑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81829" y="2561589"/>
            <a:ext cx="1630045" cy="1137920"/>
            <a:chOff x="4481829" y="2561589"/>
            <a:chExt cx="1630045" cy="1137920"/>
          </a:xfrm>
        </p:grpSpPr>
        <p:sp>
          <p:nvSpPr>
            <p:cNvPr id="19" name="object 19"/>
            <p:cNvSpPr/>
            <p:nvPr/>
          </p:nvSpPr>
          <p:spPr>
            <a:xfrm>
              <a:off x="4491989" y="2571749"/>
              <a:ext cx="179070" cy="670560"/>
            </a:xfrm>
            <a:custGeom>
              <a:avLst/>
              <a:gdLst/>
              <a:ahLst/>
              <a:cxnLst/>
              <a:rect l="l" t="t" r="r" b="b"/>
              <a:pathLst>
                <a:path w="179070" h="670560">
                  <a:moveTo>
                    <a:pt x="0" y="0"/>
                  </a:moveTo>
                  <a:lnTo>
                    <a:pt x="0" y="670560"/>
                  </a:lnTo>
                  <a:lnTo>
                    <a:pt x="178815" y="670560"/>
                  </a:lnTo>
                </a:path>
              </a:pathLst>
            </a:custGeom>
            <a:ln w="19812">
              <a:solidFill>
                <a:srgbClr val="132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71821" y="2794253"/>
              <a:ext cx="1430020" cy="894715"/>
            </a:xfrm>
            <a:custGeom>
              <a:avLst/>
              <a:gdLst/>
              <a:ahLst/>
              <a:cxnLst/>
              <a:rect l="l" t="t" r="r" b="b"/>
              <a:pathLst>
                <a:path w="1430020" h="894714">
                  <a:moveTo>
                    <a:pt x="0" y="89408"/>
                  </a:moveTo>
                  <a:lnTo>
                    <a:pt x="7022" y="54596"/>
                  </a:lnTo>
                  <a:lnTo>
                    <a:pt x="26177" y="26177"/>
                  </a:lnTo>
                  <a:lnTo>
                    <a:pt x="54596" y="7022"/>
                  </a:lnTo>
                  <a:lnTo>
                    <a:pt x="89407" y="0"/>
                  </a:lnTo>
                  <a:lnTo>
                    <a:pt x="1340103" y="0"/>
                  </a:lnTo>
                  <a:lnTo>
                    <a:pt x="1374915" y="7022"/>
                  </a:lnTo>
                  <a:lnTo>
                    <a:pt x="1403334" y="26177"/>
                  </a:lnTo>
                  <a:lnTo>
                    <a:pt x="1422489" y="54596"/>
                  </a:lnTo>
                  <a:lnTo>
                    <a:pt x="1429512" y="89408"/>
                  </a:lnTo>
                  <a:lnTo>
                    <a:pt x="1429512" y="805180"/>
                  </a:lnTo>
                  <a:lnTo>
                    <a:pt x="1422489" y="839991"/>
                  </a:lnTo>
                  <a:lnTo>
                    <a:pt x="1403334" y="868410"/>
                  </a:lnTo>
                  <a:lnTo>
                    <a:pt x="1374915" y="887565"/>
                  </a:lnTo>
                  <a:lnTo>
                    <a:pt x="1340103" y="894588"/>
                  </a:lnTo>
                  <a:lnTo>
                    <a:pt x="89407" y="894588"/>
                  </a:lnTo>
                  <a:lnTo>
                    <a:pt x="54596" y="887565"/>
                  </a:lnTo>
                  <a:lnTo>
                    <a:pt x="26177" y="868410"/>
                  </a:lnTo>
                  <a:lnTo>
                    <a:pt x="7022" y="839991"/>
                  </a:lnTo>
                  <a:lnTo>
                    <a:pt x="0" y="805180"/>
                  </a:lnTo>
                  <a:lnTo>
                    <a:pt x="0" y="89408"/>
                  </a:lnTo>
                  <a:close/>
                </a:path>
              </a:pathLst>
            </a:custGeom>
            <a:ln w="19811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891532" y="3069717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中文分词</a:t>
            </a:r>
            <a:endParaRPr sz="1900">
              <a:latin typeface="微软雅黑"/>
              <a:cs typeface="微软雅黑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81829" y="2561589"/>
            <a:ext cx="1630045" cy="2254885"/>
            <a:chOff x="4481829" y="2561589"/>
            <a:chExt cx="1630045" cy="2254885"/>
          </a:xfrm>
        </p:grpSpPr>
        <p:sp>
          <p:nvSpPr>
            <p:cNvPr id="23" name="object 23"/>
            <p:cNvSpPr/>
            <p:nvPr/>
          </p:nvSpPr>
          <p:spPr>
            <a:xfrm>
              <a:off x="4491989" y="2571749"/>
              <a:ext cx="179070" cy="1788160"/>
            </a:xfrm>
            <a:custGeom>
              <a:avLst/>
              <a:gdLst/>
              <a:ahLst/>
              <a:cxnLst/>
              <a:rect l="l" t="t" r="r" b="b"/>
              <a:pathLst>
                <a:path w="179070" h="1788160">
                  <a:moveTo>
                    <a:pt x="0" y="0"/>
                  </a:moveTo>
                  <a:lnTo>
                    <a:pt x="0" y="1788160"/>
                  </a:lnTo>
                  <a:lnTo>
                    <a:pt x="178815" y="1788160"/>
                  </a:lnTo>
                </a:path>
              </a:pathLst>
            </a:custGeom>
            <a:ln w="19812">
              <a:solidFill>
                <a:srgbClr val="132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71821" y="3912869"/>
              <a:ext cx="1430020" cy="893444"/>
            </a:xfrm>
            <a:custGeom>
              <a:avLst/>
              <a:gdLst/>
              <a:ahLst/>
              <a:cxnLst/>
              <a:rect l="l" t="t" r="r" b="b"/>
              <a:pathLst>
                <a:path w="1430020" h="893445">
                  <a:moveTo>
                    <a:pt x="0" y="89280"/>
                  </a:moveTo>
                  <a:lnTo>
                    <a:pt x="7020" y="54542"/>
                  </a:lnTo>
                  <a:lnTo>
                    <a:pt x="26162" y="26161"/>
                  </a:lnTo>
                  <a:lnTo>
                    <a:pt x="54542" y="7020"/>
                  </a:lnTo>
                  <a:lnTo>
                    <a:pt x="89280" y="0"/>
                  </a:lnTo>
                  <a:lnTo>
                    <a:pt x="1340230" y="0"/>
                  </a:lnTo>
                  <a:lnTo>
                    <a:pt x="1374969" y="7020"/>
                  </a:lnTo>
                  <a:lnTo>
                    <a:pt x="1403350" y="26161"/>
                  </a:lnTo>
                  <a:lnTo>
                    <a:pt x="1422491" y="54542"/>
                  </a:lnTo>
                  <a:lnTo>
                    <a:pt x="1429512" y="89280"/>
                  </a:lnTo>
                  <a:lnTo>
                    <a:pt x="1429512" y="803782"/>
                  </a:lnTo>
                  <a:lnTo>
                    <a:pt x="1422491" y="838521"/>
                  </a:lnTo>
                  <a:lnTo>
                    <a:pt x="1403350" y="866901"/>
                  </a:lnTo>
                  <a:lnTo>
                    <a:pt x="1374969" y="886043"/>
                  </a:lnTo>
                  <a:lnTo>
                    <a:pt x="1340230" y="893063"/>
                  </a:lnTo>
                  <a:lnTo>
                    <a:pt x="89280" y="893063"/>
                  </a:lnTo>
                  <a:lnTo>
                    <a:pt x="54542" y="886043"/>
                  </a:lnTo>
                  <a:lnTo>
                    <a:pt x="26161" y="866901"/>
                  </a:lnTo>
                  <a:lnTo>
                    <a:pt x="7020" y="838521"/>
                  </a:lnTo>
                  <a:lnTo>
                    <a:pt x="0" y="803782"/>
                  </a:lnTo>
                  <a:lnTo>
                    <a:pt x="0" y="89280"/>
                  </a:lnTo>
                  <a:close/>
                </a:path>
              </a:pathLst>
            </a:custGeom>
            <a:ln w="19812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91532" y="4187697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词性标注</a:t>
            </a:r>
            <a:endParaRPr sz="1900">
              <a:latin typeface="微软雅黑"/>
              <a:cs typeface="微软雅黑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82084" y="2561844"/>
            <a:ext cx="1629410" cy="3373120"/>
            <a:chOff x="4482084" y="2561844"/>
            <a:chExt cx="1629410" cy="3373120"/>
          </a:xfrm>
        </p:grpSpPr>
        <p:sp>
          <p:nvSpPr>
            <p:cNvPr id="27" name="object 27"/>
            <p:cNvSpPr/>
            <p:nvPr/>
          </p:nvSpPr>
          <p:spPr>
            <a:xfrm>
              <a:off x="4491990" y="2571750"/>
              <a:ext cx="179070" cy="2905760"/>
            </a:xfrm>
            <a:custGeom>
              <a:avLst/>
              <a:gdLst/>
              <a:ahLst/>
              <a:cxnLst/>
              <a:rect l="l" t="t" r="r" b="b"/>
              <a:pathLst>
                <a:path w="179070" h="2905760">
                  <a:moveTo>
                    <a:pt x="0" y="0"/>
                  </a:moveTo>
                  <a:lnTo>
                    <a:pt x="0" y="2905760"/>
                  </a:lnTo>
                  <a:lnTo>
                    <a:pt x="178815" y="2905760"/>
                  </a:lnTo>
                </a:path>
              </a:pathLst>
            </a:custGeom>
            <a:ln w="19812">
              <a:solidFill>
                <a:srgbClr val="132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71822" y="5029961"/>
              <a:ext cx="1430020" cy="894715"/>
            </a:xfrm>
            <a:custGeom>
              <a:avLst/>
              <a:gdLst/>
              <a:ahLst/>
              <a:cxnLst/>
              <a:rect l="l" t="t" r="r" b="b"/>
              <a:pathLst>
                <a:path w="1430020" h="894714">
                  <a:moveTo>
                    <a:pt x="0" y="89407"/>
                  </a:moveTo>
                  <a:lnTo>
                    <a:pt x="7022" y="54596"/>
                  </a:lnTo>
                  <a:lnTo>
                    <a:pt x="26177" y="26177"/>
                  </a:lnTo>
                  <a:lnTo>
                    <a:pt x="54596" y="7022"/>
                  </a:lnTo>
                  <a:lnTo>
                    <a:pt x="89407" y="0"/>
                  </a:lnTo>
                  <a:lnTo>
                    <a:pt x="1340103" y="0"/>
                  </a:lnTo>
                  <a:lnTo>
                    <a:pt x="1374915" y="7022"/>
                  </a:lnTo>
                  <a:lnTo>
                    <a:pt x="1403334" y="26177"/>
                  </a:lnTo>
                  <a:lnTo>
                    <a:pt x="1422489" y="54596"/>
                  </a:lnTo>
                  <a:lnTo>
                    <a:pt x="1429512" y="89407"/>
                  </a:lnTo>
                  <a:lnTo>
                    <a:pt x="1429512" y="805129"/>
                  </a:lnTo>
                  <a:lnTo>
                    <a:pt x="1422489" y="839949"/>
                  </a:lnTo>
                  <a:lnTo>
                    <a:pt x="1403334" y="868384"/>
                  </a:lnTo>
                  <a:lnTo>
                    <a:pt x="1374915" y="887557"/>
                  </a:lnTo>
                  <a:lnTo>
                    <a:pt x="1340103" y="894588"/>
                  </a:lnTo>
                  <a:lnTo>
                    <a:pt x="89407" y="894588"/>
                  </a:lnTo>
                  <a:lnTo>
                    <a:pt x="54596" y="887557"/>
                  </a:lnTo>
                  <a:lnTo>
                    <a:pt x="26177" y="868384"/>
                  </a:lnTo>
                  <a:lnTo>
                    <a:pt x="7022" y="839949"/>
                  </a:lnTo>
                  <a:lnTo>
                    <a:pt x="0" y="805129"/>
                  </a:lnTo>
                  <a:lnTo>
                    <a:pt x="0" y="89407"/>
                  </a:lnTo>
                  <a:close/>
                </a:path>
              </a:pathLst>
            </a:custGeom>
            <a:ln w="19812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71135" y="5036362"/>
            <a:ext cx="122936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030" marR="5080" indent="-481965">
              <a:lnSpc>
                <a:spcPct val="128400"/>
              </a:lnSpc>
              <a:spcBef>
                <a:spcPts val="100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语义角色标 注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549390" y="1677161"/>
            <a:ext cx="1788160" cy="894715"/>
          </a:xfrm>
          <a:custGeom>
            <a:avLst/>
            <a:gdLst/>
            <a:ahLst/>
            <a:cxnLst/>
            <a:rect l="l" t="t" r="r" b="b"/>
            <a:pathLst>
              <a:path w="1788159" h="894714">
                <a:moveTo>
                  <a:pt x="1698243" y="0"/>
                </a:moveTo>
                <a:lnTo>
                  <a:pt x="89407" y="0"/>
                </a:lnTo>
                <a:lnTo>
                  <a:pt x="54596" y="7022"/>
                </a:lnTo>
                <a:lnTo>
                  <a:pt x="26177" y="26177"/>
                </a:lnTo>
                <a:lnTo>
                  <a:pt x="7022" y="54596"/>
                </a:lnTo>
                <a:lnTo>
                  <a:pt x="0" y="89408"/>
                </a:lnTo>
                <a:lnTo>
                  <a:pt x="0" y="805179"/>
                </a:lnTo>
                <a:lnTo>
                  <a:pt x="7022" y="839991"/>
                </a:lnTo>
                <a:lnTo>
                  <a:pt x="26177" y="868410"/>
                </a:lnTo>
                <a:lnTo>
                  <a:pt x="54596" y="887565"/>
                </a:lnTo>
                <a:lnTo>
                  <a:pt x="89407" y="894588"/>
                </a:lnTo>
                <a:lnTo>
                  <a:pt x="1698243" y="894588"/>
                </a:lnTo>
                <a:lnTo>
                  <a:pt x="1733055" y="887565"/>
                </a:lnTo>
                <a:lnTo>
                  <a:pt x="1761474" y="868410"/>
                </a:lnTo>
                <a:lnTo>
                  <a:pt x="1780629" y="839991"/>
                </a:lnTo>
                <a:lnTo>
                  <a:pt x="1787652" y="805179"/>
                </a:lnTo>
                <a:lnTo>
                  <a:pt x="1787652" y="89408"/>
                </a:lnTo>
                <a:lnTo>
                  <a:pt x="1780629" y="54596"/>
                </a:lnTo>
                <a:lnTo>
                  <a:pt x="1761474" y="26177"/>
                </a:lnTo>
                <a:lnTo>
                  <a:pt x="1733055" y="7022"/>
                </a:lnTo>
                <a:lnTo>
                  <a:pt x="1698243" y="0"/>
                </a:lnTo>
                <a:close/>
              </a:path>
            </a:pathLst>
          </a:custGeom>
          <a:solidFill>
            <a:srgbClr val="1C30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06869" y="1682394"/>
            <a:ext cx="147066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030" marR="5080" indent="-481965">
              <a:lnSpc>
                <a:spcPct val="128499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微软雅黑"/>
                <a:cs typeface="微软雅黑"/>
              </a:rPr>
              <a:t>异步的序列到 序列</a:t>
            </a:r>
            <a:endParaRPr sz="1900">
              <a:latin typeface="微软雅黑"/>
              <a:cs typeface="微软雅黑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717538" y="2561589"/>
            <a:ext cx="1630045" cy="1137920"/>
            <a:chOff x="6717538" y="2561589"/>
            <a:chExt cx="1630045" cy="1137920"/>
          </a:xfrm>
        </p:grpSpPr>
        <p:sp>
          <p:nvSpPr>
            <p:cNvPr id="33" name="object 33"/>
            <p:cNvSpPr/>
            <p:nvPr/>
          </p:nvSpPr>
          <p:spPr>
            <a:xfrm>
              <a:off x="6727698" y="2571749"/>
              <a:ext cx="179070" cy="670560"/>
            </a:xfrm>
            <a:custGeom>
              <a:avLst/>
              <a:gdLst/>
              <a:ahLst/>
              <a:cxnLst/>
              <a:rect l="l" t="t" r="r" b="b"/>
              <a:pathLst>
                <a:path w="179070" h="670560">
                  <a:moveTo>
                    <a:pt x="0" y="0"/>
                  </a:moveTo>
                  <a:lnTo>
                    <a:pt x="0" y="670560"/>
                  </a:lnTo>
                  <a:lnTo>
                    <a:pt x="178816" y="670560"/>
                  </a:lnTo>
                </a:path>
              </a:pathLst>
            </a:custGeom>
            <a:ln w="19811">
              <a:solidFill>
                <a:srgbClr val="132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06006" y="2794253"/>
              <a:ext cx="1431290" cy="894715"/>
            </a:xfrm>
            <a:custGeom>
              <a:avLst/>
              <a:gdLst/>
              <a:ahLst/>
              <a:cxnLst/>
              <a:rect l="l" t="t" r="r" b="b"/>
              <a:pathLst>
                <a:path w="1431290" h="894714">
                  <a:moveTo>
                    <a:pt x="0" y="89408"/>
                  </a:moveTo>
                  <a:lnTo>
                    <a:pt x="7022" y="54596"/>
                  </a:lnTo>
                  <a:lnTo>
                    <a:pt x="26177" y="26177"/>
                  </a:lnTo>
                  <a:lnTo>
                    <a:pt x="54596" y="7022"/>
                  </a:lnTo>
                  <a:lnTo>
                    <a:pt x="89408" y="0"/>
                  </a:lnTo>
                  <a:lnTo>
                    <a:pt x="1341627" y="0"/>
                  </a:lnTo>
                  <a:lnTo>
                    <a:pt x="1376439" y="7022"/>
                  </a:lnTo>
                  <a:lnTo>
                    <a:pt x="1404858" y="26177"/>
                  </a:lnTo>
                  <a:lnTo>
                    <a:pt x="1424013" y="54596"/>
                  </a:lnTo>
                  <a:lnTo>
                    <a:pt x="1431036" y="89408"/>
                  </a:lnTo>
                  <a:lnTo>
                    <a:pt x="1431036" y="805180"/>
                  </a:lnTo>
                  <a:lnTo>
                    <a:pt x="1424013" y="839991"/>
                  </a:lnTo>
                  <a:lnTo>
                    <a:pt x="1404858" y="868410"/>
                  </a:lnTo>
                  <a:lnTo>
                    <a:pt x="1376439" y="887565"/>
                  </a:lnTo>
                  <a:lnTo>
                    <a:pt x="1341627" y="894588"/>
                  </a:lnTo>
                  <a:lnTo>
                    <a:pt x="89408" y="894588"/>
                  </a:lnTo>
                  <a:lnTo>
                    <a:pt x="54596" y="887565"/>
                  </a:lnTo>
                  <a:lnTo>
                    <a:pt x="26177" y="868410"/>
                  </a:lnTo>
                  <a:lnTo>
                    <a:pt x="7022" y="839991"/>
                  </a:lnTo>
                  <a:lnTo>
                    <a:pt x="0" y="805180"/>
                  </a:lnTo>
                  <a:lnTo>
                    <a:pt x="0" y="89408"/>
                  </a:lnTo>
                  <a:close/>
                </a:path>
              </a:pathLst>
            </a:custGeom>
            <a:ln w="19812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127240" y="3069717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机器翻译</a:t>
            </a:r>
            <a:endParaRPr sz="1900">
              <a:latin typeface="微软雅黑"/>
              <a:cs typeface="微软雅黑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717538" y="2561589"/>
            <a:ext cx="1630045" cy="2254885"/>
            <a:chOff x="6717538" y="2561589"/>
            <a:chExt cx="1630045" cy="2254885"/>
          </a:xfrm>
        </p:grpSpPr>
        <p:sp>
          <p:nvSpPr>
            <p:cNvPr id="37" name="object 37"/>
            <p:cNvSpPr/>
            <p:nvPr/>
          </p:nvSpPr>
          <p:spPr>
            <a:xfrm>
              <a:off x="6727698" y="2571749"/>
              <a:ext cx="179070" cy="1788160"/>
            </a:xfrm>
            <a:custGeom>
              <a:avLst/>
              <a:gdLst/>
              <a:ahLst/>
              <a:cxnLst/>
              <a:rect l="l" t="t" r="r" b="b"/>
              <a:pathLst>
                <a:path w="179070" h="1788160">
                  <a:moveTo>
                    <a:pt x="0" y="0"/>
                  </a:moveTo>
                  <a:lnTo>
                    <a:pt x="0" y="1788160"/>
                  </a:lnTo>
                  <a:lnTo>
                    <a:pt x="178816" y="1788160"/>
                  </a:lnTo>
                </a:path>
              </a:pathLst>
            </a:custGeom>
            <a:ln w="19812">
              <a:solidFill>
                <a:srgbClr val="132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06006" y="3912869"/>
              <a:ext cx="1431290" cy="893444"/>
            </a:xfrm>
            <a:custGeom>
              <a:avLst/>
              <a:gdLst/>
              <a:ahLst/>
              <a:cxnLst/>
              <a:rect l="l" t="t" r="r" b="b"/>
              <a:pathLst>
                <a:path w="1431290" h="893445">
                  <a:moveTo>
                    <a:pt x="0" y="89280"/>
                  </a:moveTo>
                  <a:lnTo>
                    <a:pt x="7020" y="54542"/>
                  </a:lnTo>
                  <a:lnTo>
                    <a:pt x="26161" y="26161"/>
                  </a:lnTo>
                  <a:lnTo>
                    <a:pt x="54542" y="7020"/>
                  </a:lnTo>
                  <a:lnTo>
                    <a:pt x="89280" y="0"/>
                  </a:lnTo>
                  <a:lnTo>
                    <a:pt x="1341754" y="0"/>
                  </a:lnTo>
                  <a:lnTo>
                    <a:pt x="1376493" y="7020"/>
                  </a:lnTo>
                  <a:lnTo>
                    <a:pt x="1404874" y="26161"/>
                  </a:lnTo>
                  <a:lnTo>
                    <a:pt x="1424015" y="54542"/>
                  </a:lnTo>
                  <a:lnTo>
                    <a:pt x="1431036" y="89280"/>
                  </a:lnTo>
                  <a:lnTo>
                    <a:pt x="1431036" y="803782"/>
                  </a:lnTo>
                  <a:lnTo>
                    <a:pt x="1424015" y="838521"/>
                  </a:lnTo>
                  <a:lnTo>
                    <a:pt x="1404874" y="866901"/>
                  </a:lnTo>
                  <a:lnTo>
                    <a:pt x="1376493" y="886043"/>
                  </a:lnTo>
                  <a:lnTo>
                    <a:pt x="1341754" y="893063"/>
                  </a:lnTo>
                  <a:lnTo>
                    <a:pt x="89280" y="893063"/>
                  </a:lnTo>
                  <a:lnTo>
                    <a:pt x="54542" y="886043"/>
                  </a:lnTo>
                  <a:lnTo>
                    <a:pt x="26162" y="866901"/>
                  </a:lnTo>
                  <a:lnTo>
                    <a:pt x="7020" y="838521"/>
                  </a:lnTo>
                  <a:lnTo>
                    <a:pt x="0" y="803782"/>
                  </a:lnTo>
                  <a:lnTo>
                    <a:pt x="0" y="89280"/>
                  </a:lnTo>
                  <a:close/>
                </a:path>
              </a:pathLst>
            </a:custGeom>
            <a:ln w="19812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127240" y="4187697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自动摘要</a:t>
            </a:r>
            <a:endParaRPr sz="1900">
              <a:latin typeface="微软雅黑"/>
              <a:cs typeface="微软雅黑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717792" y="2561844"/>
            <a:ext cx="1629410" cy="3373120"/>
            <a:chOff x="6717792" y="2561844"/>
            <a:chExt cx="1629410" cy="3373120"/>
          </a:xfrm>
        </p:grpSpPr>
        <p:sp>
          <p:nvSpPr>
            <p:cNvPr id="41" name="object 41"/>
            <p:cNvSpPr/>
            <p:nvPr/>
          </p:nvSpPr>
          <p:spPr>
            <a:xfrm>
              <a:off x="6727698" y="2571750"/>
              <a:ext cx="179070" cy="2905760"/>
            </a:xfrm>
            <a:custGeom>
              <a:avLst/>
              <a:gdLst/>
              <a:ahLst/>
              <a:cxnLst/>
              <a:rect l="l" t="t" r="r" b="b"/>
              <a:pathLst>
                <a:path w="179070" h="2905760">
                  <a:moveTo>
                    <a:pt x="0" y="0"/>
                  </a:moveTo>
                  <a:lnTo>
                    <a:pt x="0" y="2905760"/>
                  </a:lnTo>
                  <a:lnTo>
                    <a:pt x="178816" y="2905760"/>
                  </a:lnTo>
                </a:path>
              </a:pathLst>
            </a:custGeom>
            <a:ln w="19812">
              <a:solidFill>
                <a:srgbClr val="132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06006" y="5029961"/>
              <a:ext cx="1431290" cy="894715"/>
            </a:xfrm>
            <a:custGeom>
              <a:avLst/>
              <a:gdLst/>
              <a:ahLst/>
              <a:cxnLst/>
              <a:rect l="l" t="t" r="r" b="b"/>
              <a:pathLst>
                <a:path w="1431290" h="894714">
                  <a:moveTo>
                    <a:pt x="0" y="89407"/>
                  </a:moveTo>
                  <a:lnTo>
                    <a:pt x="7022" y="54596"/>
                  </a:lnTo>
                  <a:lnTo>
                    <a:pt x="26177" y="26177"/>
                  </a:lnTo>
                  <a:lnTo>
                    <a:pt x="54596" y="7022"/>
                  </a:lnTo>
                  <a:lnTo>
                    <a:pt x="89408" y="0"/>
                  </a:lnTo>
                  <a:lnTo>
                    <a:pt x="1341627" y="0"/>
                  </a:lnTo>
                  <a:lnTo>
                    <a:pt x="1376439" y="7022"/>
                  </a:lnTo>
                  <a:lnTo>
                    <a:pt x="1404858" y="26177"/>
                  </a:lnTo>
                  <a:lnTo>
                    <a:pt x="1424013" y="54596"/>
                  </a:lnTo>
                  <a:lnTo>
                    <a:pt x="1431036" y="89407"/>
                  </a:lnTo>
                  <a:lnTo>
                    <a:pt x="1431036" y="805129"/>
                  </a:lnTo>
                  <a:lnTo>
                    <a:pt x="1424013" y="839949"/>
                  </a:lnTo>
                  <a:lnTo>
                    <a:pt x="1404858" y="868384"/>
                  </a:lnTo>
                  <a:lnTo>
                    <a:pt x="1376439" y="887557"/>
                  </a:lnTo>
                  <a:lnTo>
                    <a:pt x="1341627" y="894588"/>
                  </a:lnTo>
                  <a:lnTo>
                    <a:pt x="89408" y="894588"/>
                  </a:lnTo>
                  <a:lnTo>
                    <a:pt x="54596" y="887557"/>
                  </a:lnTo>
                  <a:lnTo>
                    <a:pt x="26177" y="868384"/>
                  </a:lnTo>
                  <a:lnTo>
                    <a:pt x="7022" y="839949"/>
                  </a:lnTo>
                  <a:lnTo>
                    <a:pt x="0" y="805129"/>
                  </a:lnTo>
                  <a:lnTo>
                    <a:pt x="0" y="89407"/>
                  </a:lnTo>
                  <a:close/>
                </a:path>
              </a:pathLst>
            </a:custGeom>
            <a:ln w="19812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127240" y="5305425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对话系统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783573" y="1677161"/>
            <a:ext cx="1789430" cy="894715"/>
          </a:xfrm>
          <a:custGeom>
            <a:avLst/>
            <a:gdLst/>
            <a:ahLst/>
            <a:cxnLst/>
            <a:rect l="l" t="t" r="r" b="b"/>
            <a:pathLst>
              <a:path w="1789429" h="894714">
                <a:moveTo>
                  <a:pt x="1699768" y="0"/>
                </a:moveTo>
                <a:lnTo>
                  <a:pt x="89407" y="0"/>
                </a:lnTo>
                <a:lnTo>
                  <a:pt x="54596" y="7022"/>
                </a:lnTo>
                <a:lnTo>
                  <a:pt x="26177" y="26177"/>
                </a:lnTo>
                <a:lnTo>
                  <a:pt x="7022" y="54596"/>
                </a:lnTo>
                <a:lnTo>
                  <a:pt x="0" y="89408"/>
                </a:lnTo>
                <a:lnTo>
                  <a:pt x="0" y="805179"/>
                </a:lnTo>
                <a:lnTo>
                  <a:pt x="7022" y="839991"/>
                </a:lnTo>
                <a:lnTo>
                  <a:pt x="26177" y="868410"/>
                </a:lnTo>
                <a:lnTo>
                  <a:pt x="54596" y="887565"/>
                </a:lnTo>
                <a:lnTo>
                  <a:pt x="89407" y="894588"/>
                </a:lnTo>
                <a:lnTo>
                  <a:pt x="1699768" y="894588"/>
                </a:lnTo>
                <a:lnTo>
                  <a:pt x="1734579" y="887565"/>
                </a:lnTo>
                <a:lnTo>
                  <a:pt x="1762998" y="868410"/>
                </a:lnTo>
                <a:lnTo>
                  <a:pt x="1782153" y="839991"/>
                </a:lnTo>
                <a:lnTo>
                  <a:pt x="1789176" y="805179"/>
                </a:lnTo>
                <a:lnTo>
                  <a:pt x="1789176" y="89408"/>
                </a:lnTo>
                <a:lnTo>
                  <a:pt x="1782153" y="54596"/>
                </a:lnTo>
                <a:lnTo>
                  <a:pt x="1762998" y="26177"/>
                </a:lnTo>
                <a:lnTo>
                  <a:pt x="1734579" y="7022"/>
                </a:lnTo>
                <a:lnTo>
                  <a:pt x="1699768" y="0"/>
                </a:lnTo>
                <a:close/>
              </a:path>
            </a:pathLst>
          </a:custGeom>
          <a:solidFill>
            <a:srgbClr val="1C30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942578" y="1682394"/>
            <a:ext cx="147066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marR="5080" indent="-361315">
              <a:lnSpc>
                <a:spcPct val="128499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微软雅黑"/>
                <a:cs typeface="微软雅黑"/>
              </a:rPr>
              <a:t>类别（对象） 到序列</a:t>
            </a:r>
            <a:endParaRPr sz="1900">
              <a:latin typeface="微软雅黑"/>
              <a:cs typeface="微软雅黑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953500" y="2561844"/>
            <a:ext cx="1629410" cy="1137285"/>
            <a:chOff x="8953500" y="2561844"/>
            <a:chExt cx="1629410" cy="1137285"/>
          </a:xfrm>
        </p:grpSpPr>
        <p:sp>
          <p:nvSpPr>
            <p:cNvPr id="47" name="object 47"/>
            <p:cNvSpPr/>
            <p:nvPr/>
          </p:nvSpPr>
          <p:spPr>
            <a:xfrm>
              <a:off x="8963405" y="2571750"/>
              <a:ext cx="179070" cy="670560"/>
            </a:xfrm>
            <a:custGeom>
              <a:avLst/>
              <a:gdLst/>
              <a:ahLst/>
              <a:cxnLst/>
              <a:rect l="l" t="t" r="r" b="b"/>
              <a:pathLst>
                <a:path w="179070" h="670560">
                  <a:moveTo>
                    <a:pt x="0" y="0"/>
                  </a:moveTo>
                  <a:lnTo>
                    <a:pt x="0" y="670560"/>
                  </a:lnTo>
                  <a:lnTo>
                    <a:pt x="178816" y="670560"/>
                  </a:lnTo>
                </a:path>
              </a:pathLst>
            </a:custGeom>
            <a:ln w="19811">
              <a:solidFill>
                <a:srgbClr val="1324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41713" y="2794254"/>
              <a:ext cx="1431290" cy="894715"/>
            </a:xfrm>
            <a:custGeom>
              <a:avLst/>
              <a:gdLst/>
              <a:ahLst/>
              <a:cxnLst/>
              <a:rect l="l" t="t" r="r" b="b"/>
              <a:pathLst>
                <a:path w="1431290" h="894714">
                  <a:moveTo>
                    <a:pt x="0" y="89408"/>
                  </a:moveTo>
                  <a:lnTo>
                    <a:pt x="7022" y="54596"/>
                  </a:lnTo>
                  <a:lnTo>
                    <a:pt x="26177" y="26177"/>
                  </a:lnTo>
                  <a:lnTo>
                    <a:pt x="54596" y="7022"/>
                  </a:lnTo>
                  <a:lnTo>
                    <a:pt x="89407" y="0"/>
                  </a:lnTo>
                  <a:lnTo>
                    <a:pt x="1341627" y="0"/>
                  </a:lnTo>
                  <a:lnTo>
                    <a:pt x="1376439" y="7022"/>
                  </a:lnTo>
                  <a:lnTo>
                    <a:pt x="1404858" y="26177"/>
                  </a:lnTo>
                  <a:lnTo>
                    <a:pt x="1424013" y="54596"/>
                  </a:lnTo>
                  <a:lnTo>
                    <a:pt x="1431035" y="89408"/>
                  </a:lnTo>
                  <a:lnTo>
                    <a:pt x="1431035" y="805180"/>
                  </a:lnTo>
                  <a:lnTo>
                    <a:pt x="1424013" y="839991"/>
                  </a:lnTo>
                  <a:lnTo>
                    <a:pt x="1404858" y="868410"/>
                  </a:lnTo>
                  <a:lnTo>
                    <a:pt x="1376439" y="887565"/>
                  </a:lnTo>
                  <a:lnTo>
                    <a:pt x="1341627" y="894588"/>
                  </a:lnTo>
                  <a:lnTo>
                    <a:pt x="89407" y="894588"/>
                  </a:lnTo>
                  <a:lnTo>
                    <a:pt x="54596" y="887565"/>
                  </a:lnTo>
                  <a:lnTo>
                    <a:pt x="26177" y="868410"/>
                  </a:lnTo>
                  <a:lnTo>
                    <a:pt x="7022" y="839991"/>
                  </a:lnTo>
                  <a:lnTo>
                    <a:pt x="0" y="805180"/>
                  </a:lnTo>
                  <a:lnTo>
                    <a:pt x="0" y="89408"/>
                  </a:lnTo>
                  <a:close/>
                </a:path>
              </a:pathLst>
            </a:custGeom>
            <a:ln w="19812">
              <a:solidFill>
                <a:srgbClr val="1C3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362693" y="3069717"/>
            <a:ext cx="9886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文本生成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141714" y="3912870"/>
            <a:ext cx="1431290" cy="893444"/>
          </a:xfrm>
          <a:custGeom>
            <a:avLst/>
            <a:gdLst/>
            <a:ahLst/>
            <a:cxnLst/>
            <a:rect l="l" t="t" r="r" b="b"/>
            <a:pathLst>
              <a:path w="1431290" h="893445">
                <a:moveTo>
                  <a:pt x="0" y="89280"/>
                </a:moveTo>
                <a:lnTo>
                  <a:pt x="7020" y="54542"/>
                </a:lnTo>
                <a:lnTo>
                  <a:pt x="26161" y="26161"/>
                </a:lnTo>
                <a:lnTo>
                  <a:pt x="54542" y="7020"/>
                </a:lnTo>
                <a:lnTo>
                  <a:pt x="89280" y="0"/>
                </a:lnTo>
                <a:lnTo>
                  <a:pt x="1341754" y="0"/>
                </a:lnTo>
                <a:lnTo>
                  <a:pt x="1376493" y="7020"/>
                </a:lnTo>
                <a:lnTo>
                  <a:pt x="1404873" y="26161"/>
                </a:lnTo>
                <a:lnTo>
                  <a:pt x="1424015" y="54542"/>
                </a:lnTo>
                <a:lnTo>
                  <a:pt x="1431035" y="89280"/>
                </a:lnTo>
                <a:lnTo>
                  <a:pt x="1431035" y="803782"/>
                </a:lnTo>
                <a:lnTo>
                  <a:pt x="1424015" y="838521"/>
                </a:lnTo>
                <a:lnTo>
                  <a:pt x="1404874" y="866901"/>
                </a:lnTo>
                <a:lnTo>
                  <a:pt x="1376493" y="886043"/>
                </a:lnTo>
                <a:lnTo>
                  <a:pt x="1341754" y="893063"/>
                </a:lnTo>
                <a:lnTo>
                  <a:pt x="89280" y="893063"/>
                </a:lnTo>
                <a:lnTo>
                  <a:pt x="54542" y="886043"/>
                </a:lnTo>
                <a:lnTo>
                  <a:pt x="26162" y="866901"/>
                </a:lnTo>
                <a:lnTo>
                  <a:pt x="7020" y="838521"/>
                </a:lnTo>
                <a:lnTo>
                  <a:pt x="0" y="803782"/>
                </a:lnTo>
                <a:lnTo>
                  <a:pt x="0" y="89280"/>
                </a:lnTo>
                <a:close/>
              </a:path>
            </a:pathLst>
          </a:custGeom>
          <a:ln w="19812">
            <a:solidFill>
              <a:srgbClr val="1C30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950706" y="3918765"/>
            <a:ext cx="1521460" cy="7689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248285" algn="l"/>
              </a:tabLst>
            </a:pPr>
            <a:r>
              <a:rPr sz="1900" u="heavy" spc="-5" dirty="0">
                <a:solidFill>
                  <a:srgbClr val="2A4975"/>
                </a:solidFill>
                <a:uFill>
                  <a:solidFill>
                    <a:srgbClr val="13243B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900" spc="-40" dirty="0">
                <a:solidFill>
                  <a:srgbClr val="2A4975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图像描述生</a:t>
            </a:r>
            <a:endParaRPr sz="1900" dirty="0">
              <a:latin typeface="微软雅黑"/>
              <a:cs typeface="微软雅黑"/>
            </a:endParaRPr>
          </a:p>
          <a:p>
            <a:pPr marL="785495">
              <a:lnSpc>
                <a:spcPct val="100000"/>
              </a:lnSpc>
              <a:spcBef>
                <a:spcPts val="645"/>
              </a:spcBef>
            </a:pPr>
            <a:r>
              <a:rPr sz="1900" spc="-5" dirty="0">
                <a:solidFill>
                  <a:srgbClr val="2A4975"/>
                </a:solidFill>
                <a:latin typeface="微软雅黑"/>
                <a:cs typeface="微软雅黑"/>
              </a:rPr>
              <a:t>成</a:t>
            </a:r>
            <a:endParaRPr sz="1900" dirty="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596900" y="5911392"/>
            <a:ext cx="109982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3140" algn="l"/>
                <a:tab pos="10984865" algn="l"/>
              </a:tabLst>
            </a:pPr>
            <a:r>
              <a:rPr sz="3200" u="dash" dirty="0">
                <a:solidFill>
                  <a:srgbClr val="FF0000"/>
                </a:solidFill>
                <a:uFill>
                  <a:solidFill>
                    <a:srgbClr val="EB631B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u="dash" dirty="0">
                <a:solidFill>
                  <a:srgbClr val="FF0000"/>
                </a:solidFill>
                <a:uFill>
                  <a:solidFill>
                    <a:srgbClr val="EB631B"/>
                  </a:solidFill>
                </a:uFill>
                <a:latin typeface="微软雅黑"/>
                <a:cs typeface="微软雅黑"/>
              </a:rPr>
              <a:t>减轻了对特征工程的依</a:t>
            </a:r>
            <a:r>
              <a:rPr sz="3200" u="dash" spc="-15" dirty="0">
                <a:solidFill>
                  <a:srgbClr val="FF0000"/>
                </a:solidFill>
                <a:uFill>
                  <a:solidFill>
                    <a:srgbClr val="EB631B"/>
                  </a:solidFill>
                </a:uFill>
                <a:latin typeface="微软雅黑"/>
                <a:cs typeface="微软雅黑"/>
              </a:rPr>
              <a:t>赖</a:t>
            </a:r>
            <a:r>
              <a:rPr sz="3200" u="dash" dirty="0">
                <a:solidFill>
                  <a:srgbClr val="FF0000"/>
                </a:solidFill>
                <a:uFill>
                  <a:solidFill>
                    <a:srgbClr val="EB631B"/>
                  </a:solidFill>
                </a:uFill>
                <a:latin typeface="微软雅黑"/>
                <a:cs typeface="微软雅黑"/>
              </a:rPr>
              <a:t>！	</a:t>
            </a:r>
            <a:endParaRPr sz="3200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555"/>
            <a:ext cx="20605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5" dirty="0"/>
              <a:t>序列</a:t>
            </a:r>
            <a:r>
              <a:rPr u="none" spc="-5" dirty="0"/>
              <a:t>到</a:t>
            </a:r>
            <a:r>
              <a:rPr u="none" dirty="0"/>
              <a:t>类别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3594" y="5665419"/>
            <a:ext cx="941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情感分析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1523" y="4917947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10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这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1123" y="4917947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0135" y="4917947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10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影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9335" y="4917947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糟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8935" y="4917947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210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0723" y="4917947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1600" spc="-5" dirty="0">
                <a:solidFill>
                  <a:srgbClr val="2A4975"/>
                </a:solidFill>
                <a:latin typeface="微软雅黑"/>
                <a:cs typeface="微软雅黑"/>
              </a:rPr>
              <a:t>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1523" y="4088891"/>
            <a:ext cx="4078604" cy="471170"/>
          </a:xfrm>
          <a:prstGeom prst="rect">
            <a:avLst/>
          </a:prstGeom>
          <a:solidFill>
            <a:srgbClr val="FBF4E2"/>
          </a:solidFill>
          <a:ln w="12192">
            <a:solidFill>
              <a:srgbClr val="B5490F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20"/>
              </a:spcBef>
            </a:pPr>
            <a:r>
              <a:rPr sz="2400" spc="-5" dirty="0">
                <a:latin typeface="微软雅黑"/>
                <a:cs typeface="微软雅黑"/>
              </a:rPr>
              <a:t>Encoder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54779" y="4613909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64379" y="4613909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73979" y="4613909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04915" y="4613909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4116" y="4613909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33716" y="4613909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31745" y="4740021"/>
            <a:ext cx="9112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114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Calibri"/>
                <a:cs typeface="Calibri"/>
              </a:rPr>
              <a:t>Token 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dd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49923" y="4917947"/>
            <a:ext cx="401320" cy="312420"/>
          </a:xfrm>
          <a:prstGeom prst="rect">
            <a:avLst/>
          </a:prstGeom>
          <a:solidFill>
            <a:srgbClr val="D1E3FB"/>
          </a:solidFill>
          <a:ln w="12192">
            <a:solidFill>
              <a:srgbClr val="585858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1600" spc="-5" dirty="0">
                <a:latin typeface="微软雅黑"/>
                <a:cs typeface="微软雅黑"/>
              </a:rPr>
              <a:t>太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93179" y="4613909"/>
            <a:ext cx="114300" cy="2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17673" y="3188588"/>
            <a:ext cx="541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Ou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pu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08857" y="3116579"/>
            <a:ext cx="3685540" cy="870585"/>
            <a:chOff x="3808857" y="3116579"/>
            <a:chExt cx="3685540" cy="870585"/>
          </a:xfrm>
        </p:grpSpPr>
        <p:sp>
          <p:nvSpPr>
            <p:cNvPr id="22" name="object 22"/>
            <p:cNvSpPr/>
            <p:nvPr/>
          </p:nvSpPr>
          <p:spPr>
            <a:xfrm>
              <a:off x="3808857" y="3555758"/>
              <a:ext cx="3685540" cy="431165"/>
            </a:xfrm>
            <a:custGeom>
              <a:avLst/>
              <a:gdLst/>
              <a:ahLst/>
              <a:cxnLst/>
              <a:rect l="l" t="t" r="r" b="b"/>
              <a:pathLst>
                <a:path w="3685540" h="431164">
                  <a:moveTo>
                    <a:pt x="3685540" y="393814"/>
                  </a:moveTo>
                  <a:lnTo>
                    <a:pt x="2155380" y="39649"/>
                  </a:lnTo>
                  <a:lnTo>
                    <a:pt x="2180209" y="21577"/>
                  </a:lnTo>
                  <a:lnTo>
                    <a:pt x="2157946" y="24028"/>
                  </a:lnTo>
                  <a:lnTo>
                    <a:pt x="2177415" y="5702"/>
                  </a:lnTo>
                  <a:lnTo>
                    <a:pt x="2053247" y="35547"/>
                  </a:lnTo>
                  <a:lnTo>
                    <a:pt x="2036241" y="30594"/>
                  </a:lnTo>
                  <a:lnTo>
                    <a:pt x="1930654" y="0"/>
                  </a:lnTo>
                  <a:lnTo>
                    <a:pt x="1942363" y="12103"/>
                  </a:lnTo>
                  <a:lnTo>
                    <a:pt x="1928368" y="9131"/>
                  </a:lnTo>
                  <a:lnTo>
                    <a:pt x="1953742" y="31788"/>
                  </a:lnTo>
                  <a:lnTo>
                    <a:pt x="1925701" y="30721"/>
                  </a:lnTo>
                  <a:lnTo>
                    <a:pt x="1936788" y="37642"/>
                  </a:lnTo>
                  <a:lnTo>
                    <a:pt x="0" y="393687"/>
                  </a:lnTo>
                  <a:lnTo>
                    <a:pt x="6858" y="431152"/>
                  </a:lnTo>
                  <a:lnTo>
                    <a:pt x="1551546" y="147180"/>
                  </a:lnTo>
                  <a:lnTo>
                    <a:pt x="608203" y="393941"/>
                  </a:lnTo>
                  <a:lnTo>
                    <a:pt x="617855" y="430771"/>
                  </a:lnTo>
                  <a:lnTo>
                    <a:pt x="1841639" y="110642"/>
                  </a:lnTo>
                  <a:lnTo>
                    <a:pt x="1214755" y="394957"/>
                  </a:lnTo>
                  <a:lnTo>
                    <a:pt x="1230503" y="429755"/>
                  </a:lnTo>
                  <a:lnTo>
                    <a:pt x="1956371" y="100418"/>
                  </a:lnTo>
                  <a:lnTo>
                    <a:pt x="1954123" y="105638"/>
                  </a:lnTo>
                  <a:lnTo>
                    <a:pt x="1948561" y="109588"/>
                  </a:lnTo>
                  <a:lnTo>
                    <a:pt x="1952599" y="109194"/>
                  </a:lnTo>
                  <a:lnTo>
                    <a:pt x="1951228" y="112382"/>
                  </a:lnTo>
                  <a:lnTo>
                    <a:pt x="1955901" y="108877"/>
                  </a:lnTo>
                  <a:lnTo>
                    <a:pt x="1961134" y="108356"/>
                  </a:lnTo>
                  <a:lnTo>
                    <a:pt x="1957197" y="119748"/>
                  </a:lnTo>
                  <a:lnTo>
                    <a:pt x="1971370" y="107353"/>
                  </a:lnTo>
                  <a:lnTo>
                    <a:pt x="1977440" y="106756"/>
                  </a:lnTo>
                  <a:lnTo>
                    <a:pt x="1972818" y="134861"/>
                  </a:lnTo>
                  <a:lnTo>
                    <a:pt x="1988743" y="115227"/>
                  </a:lnTo>
                  <a:lnTo>
                    <a:pt x="1835277" y="403466"/>
                  </a:lnTo>
                  <a:lnTo>
                    <a:pt x="1868805" y="421373"/>
                  </a:lnTo>
                  <a:lnTo>
                    <a:pt x="2027745" y="123063"/>
                  </a:lnTo>
                  <a:lnTo>
                    <a:pt x="2049399" y="163309"/>
                  </a:lnTo>
                  <a:lnTo>
                    <a:pt x="2051189" y="93840"/>
                  </a:lnTo>
                  <a:lnTo>
                    <a:pt x="2052675" y="36360"/>
                  </a:lnTo>
                  <a:lnTo>
                    <a:pt x="2053234" y="35661"/>
                  </a:lnTo>
                  <a:lnTo>
                    <a:pt x="2095500" y="156197"/>
                  </a:lnTo>
                  <a:lnTo>
                    <a:pt x="2103793" y="111150"/>
                  </a:lnTo>
                  <a:lnTo>
                    <a:pt x="2428367" y="426072"/>
                  </a:lnTo>
                  <a:lnTo>
                    <a:pt x="2454910" y="398640"/>
                  </a:lnTo>
                  <a:lnTo>
                    <a:pt x="2144242" y="97332"/>
                  </a:lnTo>
                  <a:lnTo>
                    <a:pt x="2140851" y="88303"/>
                  </a:lnTo>
                  <a:lnTo>
                    <a:pt x="3065145" y="430263"/>
                  </a:lnTo>
                  <a:lnTo>
                    <a:pt x="3078353" y="394449"/>
                  </a:lnTo>
                  <a:lnTo>
                    <a:pt x="2340381" y="121526"/>
                  </a:lnTo>
                  <a:lnTo>
                    <a:pt x="3677031" y="430898"/>
                  </a:lnTo>
                  <a:lnTo>
                    <a:pt x="3685540" y="3938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6162" y="3126485"/>
              <a:ext cx="1511935" cy="464820"/>
            </a:xfrm>
            <a:custGeom>
              <a:avLst/>
              <a:gdLst/>
              <a:ahLst/>
              <a:cxnLst/>
              <a:rect l="l" t="t" r="r" b="b"/>
              <a:pathLst>
                <a:path w="1511934" h="464820">
                  <a:moveTo>
                    <a:pt x="0" y="464820"/>
                  </a:moveTo>
                  <a:lnTo>
                    <a:pt x="1511808" y="464820"/>
                  </a:lnTo>
                  <a:lnTo>
                    <a:pt x="1511808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19812">
              <a:solidFill>
                <a:srgbClr val="AC46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13526" y="316763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13526" y="316763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close/>
                </a:path>
              </a:pathLst>
            </a:custGeom>
            <a:ln w="19812">
              <a:solidFill>
                <a:srgbClr val="AC46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02174" y="316763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02174" y="316763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close/>
                </a:path>
              </a:pathLst>
            </a:custGeom>
            <a:ln w="19812">
              <a:solidFill>
                <a:srgbClr val="3135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62422" y="3167633"/>
              <a:ext cx="382905" cy="381000"/>
            </a:xfrm>
            <a:custGeom>
              <a:avLst/>
              <a:gdLst/>
              <a:ahLst/>
              <a:cxnLst/>
              <a:rect l="l" t="t" r="r" b="b"/>
              <a:pathLst>
                <a:path w="382904" h="381000">
                  <a:moveTo>
                    <a:pt x="191262" y="0"/>
                  </a:moveTo>
                  <a:lnTo>
                    <a:pt x="147397" y="5034"/>
                  </a:lnTo>
                  <a:lnTo>
                    <a:pt x="107135" y="19372"/>
                  </a:lnTo>
                  <a:lnTo>
                    <a:pt x="71623" y="41867"/>
                  </a:lnTo>
                  <a:lnTo>
                    <a:pt x="42007" y="71374"/>
                  </a:lnTo>
                  <a:lnTo>
                    <a:pt x="19434" y="106746"/>
                  </a:lnTo>
                  <a:lnTo>
                    <a:pt x="5049" y="146837"/>
                  </a:lnTo>
                  <a:lnTo>
                    <a:pt x="0" y="190500"/>
                  </a:lnTo>
                  <a:lnTo>
                    <a:pt x="5049" y="234162"/>
                  </a:lnTo>
                  <a:lnTo>
                    <a:pt x="19434" y="274253"/>
                  </a:lnTo>
                  <a:lnTo>
                    <a:pt x="42007" y="309625"/>
                  </a:lnTo>
                  <a:lnTo>
                    <a:pt x="71623" y="339132"/>
                  </a:lnTo>
                  <a:lnTo>
                    <a:pt x="107135" y="361627"/>
                  </a:lnTo>
                  <a:lnTo>
                    <a:pt x="147397" y="375965"/>
                  </a:lnTo>
                  <a:lnTo>
                    <a:pt x="191262" y="381000"/>
                  </a:lnTo>
                  <a:lnTo>
                    <a:pt x="235126" y="375965"/>
                  </a:lnTo>
                  <a:lnTo>
                    <a:pt x="275388" y="361627"/>
                  </a:lnTo>
                  <a:lnTo>
                    <a:pt x="310900" y="339132"/>
                  </a:lnTo>
                  <a:lnTo>
                    <a:pt x="340516" y="309625"/>
                  </a:lnTo>
                  <a:lnTo>
                    <a:pt x="363089" y="274253"/>
                  </a:lnTo>
                  <a:lnTo>
                    <a:pt x="377474" y="234162"/>
                  </a:lnTo>
                  <a:lnTo>
                    <a:pt x="382524" y="190500"/>
                  </a:lnTo>
                  <a:lnTo>
                    <a:pt x="377474" y="146837"/>
                  </a:lnTo>
                  <a:lnTo>
                    <a:pt x="363089" y="106746"/>
                  </a:lnTo>
                  <a:lnTo>
                    <a:pt x="340516" y="71374"/>
                  </a:lnTo>
                  <a:lnTo>
                    <a:pt x="310900" y="41867"/>
                  </a:lnTo>
                  <a:lnTo>
                    <a:pt x="275388" y="19372"/>
                  </a:lnTo>
                  <a:lnTo>
                    <a:pt x="235126" y="5034"/>
                  </a:lnTo>
                  <a:lnTo>
                    <a:pt x="19126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62422" y="3167633"/>
              <a:ext cx="382905" cy="381000"/>
            </a:xfrm>
            <a:custGeom>
              <a:avLst/>
              <a:gdLst/>
              <a:ahLst/>
              <a:cxnLst/>
              <a:rect l="l" t="t" r="r" b="b"/>
              <a:pathLst>
                <a:path w="382904" h="381000">
                  <a:moveTo>
                    <a:pt x="191262" y="0"/>
                  </a:moveTo>
                  <a:lnTo>
                    <a:pt x="235126" y="5034"/>
                  </a:lnTo>
                  <a:lnTo>
                    <a:pt x="275388" y="19372"/>
                  </a:lnTo>
                  <a:lnTo>
                    <a:pt x="310900" y="41867"/>
                  </a:lnTo>
                  <a:lnTo>
                    <a:pt x="340516" y="71374"/>
                  </a:lnTo>
                  <a:lnTo>
                    <a:pt x="363089" y="106746"/>
                  </a:lnTo>
                  <a:lnTo>
                    <a:pt x="377474" y="146837"/>
                  </a:lnTo>
                  <a:lnTo>
                    <a:pt x="382524" y="190500"/>
                  </a:lnTo>
                  <a:lnTo>
                    <a:pt x="377474" y="234162"/>
                  </a:lnTo>
                  <a:lnTo>
                    <a:pt x="363089" y="274253"/>
                  </a:lnTo>
                  <a:lnTo>
                    <a:pt x="340516" y="309625"/>
                  </a:lnTo>
                  <a:lnTo>
                    <a:pt x="310900" y="339132"/>
                  </a:lnTo>
                  <a:lnTo>
                    <a:pt x="275388" y="361627"/>
                  </a:lnTo>
                  <a:lnTo>
                    <a:pt x="235126" y="375965"/>
                  </a:lnTo>
                  <a:lnTo>
                    <a:pt x="191262" y="381000"/>
                  </a:lnTo>
                  <a:lnTo>
                    <a:pt x="147397" y="375965"/>
                  </a:lnTo>
                  <a:lnTo>
                    <a:pt x="107135" y="361627"/>
                  </a:lnTo>
                  <a:lnTo>
                    <a:pt x="71623" y="339132"/>
                  </a:lnTo>
                  <a:lnTo>
                    <a:pt x="42007" y="309625"/>
                  </a:lnTo>
                  <a:lnTo>
                    <a:pt x="19434" y="274253"/>
                  </a:lnTo>
                  <a:lnTo>
                    <a:pt x="5049" y="234162"/>
                  </a:lnTo>
                  <a:lnTo>
                    <a:pt x="0" y="190500"/>
                  </a:lnTo>
                  <a:lnTo>
                    <a:pt x="5049" y="146837"/>
                  </a:lnTo>
                  <a:lnTo>
                    <a:pt x="19434" y="106746"/>
                  </a:lnTo>
                  <a:lnTo>
                    <a:pt x="42007" y="71374"/>
                  </a:lnTo>
                  <a:lnTo>
                    <a:pt x="71623" y="41867"/>
                  </a:lnTo>
                  <a:lnTo>
                    <a:pt x="107135" y="19372"/>
                  </a:lnTo>
                  <a:lnTo>
                    <a:pt x="147397" y="5034"/>
                  </a:lnTo>
                  <a:lnTo>
                    <a:pt x="191262" y="0"/>
                  </a:lnTo>
                  <a:close/>
                </a:path>
              </a:pathLst>
            </a:custGeom>
            <a:ln w="19812">
              <a:solidFill>
                <a:srgbClr val="5A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274820" y="1252727"/>
            <a:ext cx="1849120" cy="908685"/>
            <a:chOff x="4274820" y="1252727"/>
            <a:chExt cx="1849120" cy="908685"/>
          </a:xfrm>
        </p:grpSpPr>
        <p:sp>
          <p:nvSpPr>
            <p:cNvPr id="31" name="object 31"/>
            <p:cNvSpPr/>
            <p:nvPr/>
          </p:nvSpPr>
          <p:spPr>
            <a:xfrm>
              <a:off x="5965444" y="2003044"/>
              <a:ext cx="148590" cy="148590"/>
            </a:xfrm>
            <a:custGeom>
              <a:avLst/>
              <a:gdLst/>
              <a:ahLst/>
              <a:cxnLst/>
              <a:rect l="l" t="t" r="r" b="b"/>
              <a:pathLst>
                <a:path w="148589" h="148589">
                  <a:moveTo>
                    <a:pt x="148081" y="0"/>
                  </a:moveTo>
                  <a:lnTo>
                    <a:pt x="29590" y="29590"/>
                  </a:lnTo>
                  <a:lnTo>
                    <a:pt x="0" y="148081"/>
                  </a:lnTo>
                  <a:lnTo>
                    <a:pt x="148081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84726" y="1262633"/>
              <a:ext cx="1828800" cy="889000"/>
            </a:xfrm>
            <a:custGeom>
              <a:avLst/>
              <a:gdLst/>
              <a:ahLst/>
              <a:cxnLst/>
              <a:rect l="l" t="t" r="r" b="b"/>
              <a:pathLst>
                <a:path w="1828800" h="889000">
                  <a:moveTo>
                    <a:pt x="1680718" y="888491"/>
                  </a:moveTo>
                  <a:lnTo>
                    <a:pt x="1710309" y="770001"/>
                  </a:lnTo>
                  <a:lnTo>
                    <a:pt x="1828800" y="740410"/>
                  </a:lnTo>
                  <a:lnTo>
                    <a:pt x="1680718" y="888491"/>
                  </a:lnTo>
                  <a:lnTo>
                    <a:pt x="0" y="888491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740410"/>
                  </a:lnTo>
                </a:path>
              </a:pathLst>
            </a:custGeom>
            <a:ln w="19812">
              <a:solidFill>
                <a:srgbClr val="2A49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385564" y="1335785"/>
            <a:ext cx="16256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0" marR="5080" indent="-114300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带着愉悦的心情 看了这部电影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368796" y="1252727"/>
            <a:ext cx="1849120" cy="908685"/>
            <a:chOff x="6368796" y="1252727"/>
            <a:chExt cx="1849120" cy="908685"/>
          </a:xfrm>
        </p:grpSpPr>
        <p:sp>
          <p:nvSpPr>
            <p:cNvPr id="35" name="object 35"/>
            <p:cNvSpPr/>
            <p:nvPr/>
          </p:nvSpPr>
          <p:spPr>
            <a:xfrm>
              <a:off x="8059420" y="2003044"/>
              <a:ext cx="148590" cy="148590"/>
            </a:xfrm>
            <a:custGeom>
              <a:avLst/>
              <a:gdLst/>
              <a:ahLst/>
              <a:cxnLst/>
              <a:rect l="l" t="t" r="r" b="b"/>
              <a:pathLst>
                <a:path w="148590" h="148589">
                  <a:moveTo>
                    <a:pt x="148081" y="0"/>
                  </a:moveTo>
                  <a:lnTo>
                    <a:pt x="29590" y="29590"/>
                  </a:lnTo>
                  <a:lnTo>
                    <a:pt x="0" y="148081"/>
                  </a:lnTo>
                  <a:lnTo>
                    <a:pt x="148081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78702" y="1262633"/>
              <a:ext cx="1828800" cy="889000"/>
            </a:xfrm>
            <a:custGeom>
              <a:avLst/>
              <a:gdLst/>
              <a:ahLst/>
              <a:cxnLst/>
              <a:rect l="l" t="t" r="r" b="b"/>
              <a:pathLst>
                <a:path w="1828800" h="889000">
                  <a:moveTo>
                    <a:pt x="1680718" y="888491"/>
                  </a:moveTo>
                  <a:lnTo>
                    <a:pt x="1710308" y="770001"/>
                  </a:lnTo>
                  <a:lnTo>
                    <a:pt x="1828800" y="740410"/>
                  </a:lnTo>
                  <a:lnTo>
                    <a:pt x="1680718" y="888491"/>
                  </a:lnTo>
                  <a:lnTo>
                    <a:pt x="0" y="888491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740410"/>
                  </a:lnTo>
                </a:path>
              </a:pathLst>
            </a:custGeom>
            <a:ln w="19812">
              <a:solidFill>
                <a:srgbClr val="2A49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479540" y="147447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这部电影太糟了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3440" y="1252727"/>
            <a:ext cx="1849120" cy="908685"/>
            <a:chOff x="8473440" y="1252727"/>
            <a:chExt cx="1849120" cy="908685"/>
          </a:xfrm>
        </p:grpSpPr>
        <p:sp>
          <p:nvSpPr>
            <p:cNvPr id="39" name="object 39"/>
            <p:cNvSpPr/>
            <p:nvPr/>
          </p:nvSpPr>
          <p:spPr>
            <a:xfrm>
              <a:off x="10164064" y="2003044"/>
              <a:ext cx="148590" cy="148590"/>
            </a:xfrm>
            <a:custGeom>
              <a:avLst/>
              <a:gdLst/>
              <a:ahLst/>
              <a:cxnLst/>
              <a:rect l="l" t="t" r="r" b="b"/>
              <a:pathLst>
                <a:path w="148590" h="148589">
                  <a:moveTo>
                    <a:pt x="148081" y="0"/>
                  </a:moveTo>
                  <a:lnTo>
                    <a:pt x="29590" y="29590"/>
                  </a:lnTo>
                  <a:lnTo>
                    <a:pt x="0" y="148081"/>
                  </a:lnTo>
                  <a:lnTo>
                    <a:pt x="148081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83346" y="1262633"/>
              <a:ext cx="1828800" cy="889000"/>
            </a:xfrm>
            <a:custGeom>
              <a:avLst/>
              <a:gdLst/>
              <a:ahLst/>
              <a:cxnLst/>
              <a:rect l="l" t="t" r="r" b="b"/>
              <a:pathLst>
                <a:path w="1828800" h="889000">
                  <a:moveTo>
                    <a:pt x="1680718" y="888491"/>
                  </a:moveTo>
                  <a:lnTo>
                    <a:pt x="1710308" y="770001"/>
                  </a:lnTo>
                  <a:lnTo>
                    <a:pt x="1828800" y="740410"/>
                  </a:lnTo>
                  <a:lnTo>
                    <a:pt x="1680718" y="888491"/>
                  </a:lnTo>
                  <a:lnTo>
                    <a:pt x="0" y="888491"/>
                  </a:lnTo>
                  <a:lnTo>
                    <a:pt x="0" y="0"/>
                  </a:lnTo>
                  <a:lnTo>
                    <a:pt x="1828800" y="0"/>
                  </a:lnTo>
                  <a:lnTo>
                    <a:pt x="1828800" y="740410"/>
                  </a:lnTo>
                </a:path>
              </a:pathLst>
            </a:custGeom>
            <a:ln w="19812">
              <a:solidFill>
                <a:srgbClr val="2A49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698483" y="1474470"/>
            <a:ext cx="139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4975"/>
                </a:solidFill>
                <a:latin typeface="微软雅黑"/>
                <a:cs typeface="微软雅黑"/>
              </a:rPr>
              <a:t>这部电影很棒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邱锡鹏</a:t>
            </a:r>
            <a:r>
              <a:rPr spc="-75" dirty="0"/>
              <a:t> </a:t>
            </a:r>
            <a:r>
              <a:rPr spc="-5" dirty="0"/>
              <a:t>(</a:t>
            </a:r>
            <a:r>
              <a:rPr dirty="0"/>
              <a:t>复旦大学)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自然语言处理中的预训</a:t>
            </a:r>
            <a:r>
              <a:rPr spc="-10" dirty="0"/>
              <a:t>练</a:t>
            </a:r>
            <a:r>
              <a:rPr dirty="0"/>
              <a:t>模型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2" name="object 42"/>
          <p:cNvSpPr txBox="1"/>
          <p:nvPr/>
        </p:nvSpPr>
        <p:spPr>
          <a:xfrm>
            <a:off x="4249673" y="2191004"/>
            <a:ext cx="16649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Positive</a:t>
            </a:r>
            <a:r>
              <a:rPr sz="20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正面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27775" y="2191004"/>
            <a:ext cx="1778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Negative</a:t>
            </a:r>
            <a:r>
              <a:rPr sz="20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0000FF"/>
                </a:solidFill>
                <a:latin typeface="微软雅黑"/>
                <a:cs typeface="微软雅黑"/>
              </a:rPr>
              <a:t>负面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562213" y="2194051"/>
            <a:ext cx="16656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Positive</a:t>
            </a:r>
            <a:r>
              <a:rPr sz="20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FF0000"/>
                </a:solidFill>
                <a:latin typeface="微软雅黑"/>
                <a:cs typeface="微软雅黑"/>
              </a:rPr>
              <a:t>正面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1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2500</Words>
  <Application>Microsoft Office PowerPoint</Application>
  <PresentationFormat>宽屏</PresentationFormat>
  <Paragraphs>745</Paragraphs>
  <Slides>64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等线</vt:lpstr>
      <vt:lpstr>黑体</vt:lpstr>
      <vt:lpstr>宋体</vt:lpstr>
      <vt:lpstr>微软雅黑</vt:lpstr>
      <vt:lpstr>微软雅黑 Light</vt:lpstr>
      <vt:lpstr>Arial</vt:lpstr>
      <vt:lpstr>Calibri</vt:lpstr>
      <vt:lpstr>Cambria Math</vt:lpstr>
      <vt:lpstr>Times New Roman</vt:lpstr>
      <vt:lpstr>Wingdings</vt:lpstr>
      <vt:lpstr>Wingdings 3</vt:lpstr>
      <vt:lpstr>Office Theme</vt:lpstr>
      <vt:lpstr>Transformer for NLP</vt:lpstr>
      <vt:lpstr>自然语言表示学习</vt:lpstr>
      <vt:lpstr>什么是自然语言处理（NLP）？</vt:lpstr>
      <vt:lpstr>NLP的基础：语言表示</vt:lpstr>
      <vt:lpstr>词嵌入（Word Embeddings）</vt:lpstr>
      <vt:lpstr>语言表示学习</vt:lpstr>
      <vt:lpstr>NLP中神经网络模型的一般架构</vt:lpstr>
      <vt:lpstr>自然语言处理任务</vt:lpstr>
      <vt:lpstr>序列到类别</vt:lpstr>
      <vt:lpstr>序列到类别</vt:lpstr>
      <vt:lpstr>同步（对齐）的序列到序列</vt:lpstr>
      <vt:lpstr>异步（非对齐）的序列到序列</vt:lpstr>
      <vt:lpstr>语言表示学习的几个问题</vt:lpstr>
      <vt:lpstr>自然语言表示学习</vt:lpstr>
      <vt:lpstr>寻找最适合NLP的模型</vt:lpstr>
      <vt:lpstr>PowerPoint 演示文稿</vt:lpstr>
      <vt:lpstr>PowerPoint 演示文稿</vt:lpstr>
      <vt:lpstr>风向变了？？ MLP → CNN → Transformer → MLP </vt:lpstr>
      <vt:lpstr>PowerPoint 演示文稿</vt:lpstr>
      <vt:lpstr>Transformer模型介绍</vt:lpstr>
      <vt:lpstr>NLP中三大模型</vt:lpstr>
      <vt:lpstr>注意力机制（ Attention Mechanism ）</vt:lpstr>
      <vt:lpstr>自注意力（Self- Attention ）示例</vt:lpstr>
      <vt:lpstr>QKV模式（Query-Key-Value）</vt:lpstr>
      <vt:lpstr>多头（multi-head）自注意力模型</vt:lpstr>
      <vt:lpstr>Transformer (Vaswani et al., 2017)</vt:lpstr>
      <vt:lpstr>Transformer</vt:lpstr>
      <vt:lpstr>自注意力模型分析</vt:lpstr>
      <vt:lpstr>Transformer模型的改进</vt:lpstr>
      <vt:lpstr>模块级的改进</vt:lpstr>
      <vt:lpstr>稀疏注意力（基于位置）</vt:lpstr>
      <vt:lpstr>稀疏注意力（基于位置）</vt:lpstr>
      <vt:lpstr>Star-Transformer</vt:lpstr>
      <vt:lpstr>Star-Transformer</vt:lpstr>
      <vt:lpstr>稀疏注意力（基于位置）</vt:lpstr>
      <vt:lpstr>BPT: BP-Transformer</vt:lpstr>
      <vt:lpstr>PowerPoint 演示文稿</vt:lpstr>
      <vt:lpstr>稀疏注意力（基于内容）</vt:lpstr>
      <vt:lpstr>基于核的线性注意力</vt:lpstr>
      <vt:lpstr>Performer</vt:lpstr>
      <vt:lpstr>基于原型的高效注意力</vt:lpstr>
      <vt:lpstr>压缩记忆的高效注意力</vt:lpstr>
      <vt:lpstr>使用先验的注意力</vt:lpstr>
      <vt:lpstr>层归一化</vt:lpstr>
      <vt:lpstr>Position-wise FFN</vt:lpstr>
      <vt:lpstr>跨模块的改进</vt:lpstr>
      <vt:lpstr>引入Recurrence机制</vt:lpstr>
      <vt:lpstr>引入层次化结构</vt:lpstr>
      <vt:lpstr>动态计算时间</vt:lpstr>
      <vt:lpstr>Transformer改进汇总</vt:lpstr>
      <vt:lpstr>PowerPoint 演示文稿</vt:lpstr>
      <vt:lpstr>面向自然语言理解的开源框架</vt:lpstr>
      <vt:lpstr>面向自然语言理解的开源框架</vt:lpstr>
      <vt:lpstr>面向自然语言理解的开源框架</vt:lpstr>
      <vt:lpstr>为什么我们要做fastNLP</vt:lpstr>
      <vt:lpstr>为什么我们要做fastNLP</vt:lpstr>
      <vt:lpstr>Tabular式的数据结构</vt:lpstr>
      <vt:lpstr>高效切换Glove、ELMO、 BERT等</vt:lpstr>
      <vt:lpstr>fastHan:中文自然语言处理工具</vt:lpstr>
      <vt:lpstr>来自第三方的评测</vt:lpstr>
      <vt:lpstr>fitlog = fast + git + log：可视化、可交互调参工具</vt:lpstr>
      <vt:lpstr>fitlog可视化、可交互调参工具</vt:lpstr>
      <vt:lpstr>fitlog可视化、可交互调参工具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自然语言处理中的预训练模型</dc:title>
  <dc:creator>dongyu lin</dc:creator>
  <cp:lastModifiedBy>dongyu lin</cp:lastModifiedBy>
  <cp:revision>36</cp:revision>
  <dcterms:created xsi:type="dcterms:W3CDTF">2021-06-03T07:38:06Z</dcterms:created>
  <dcterms:modified xsi:type="dcterms:W3CDTF">2021-06-03T08:35:33Z</dcterms:modified>
</cp:coreProperties>
</file>